
<file path=[Content_Types].xml><?xml version="1.0" encoding="utf-8"?>
<Types xmlns="http://schemas.openxmlformats.org/package/2006/content-types">
  <Default Extension="mp3" ContentType="audio/mpe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8"/>
  </p:notesMasterIdLst>
  <p:sldIdLst>
    <p:sldId id="279" r:id="rId2"/>
    <p:sldId id="288" r:id="rId3"/>
    <p:sldId id="317" r:id="rId4"/>
    <p:sldId id="311" r:id="rId5"/>
    <p:sldId id="318" r:id="rId6"/>
    <p:sldId id="312" r:id="rId7"/>
    <p:sldId id="314" r:id="rId8"/>
    <p:sldId id="315" r:id="rId9"/>
    <p:sldId id="336" r:id="rId10"/>
    <p:sldId id="294" r:id="rId11"/>
    <p:sldId id="291" r:id="rId12"/>
    <p:sldId id="308" r:id="rId13"/>
    <p:sldId id="319" r:id="rId14"/>
    <p:sldId id="337" r:id="rId15"/>
    <p:sldId id="321" r:id="rId16"/>
    <p:sldId id="322" r:id="rId17"/>
    <p:sldId id="323" r:id="rId18"/>
    <p:sldId id="324" r:id="rId19"/>
    <p:sldId id="325" r:id="rId20"/>
    <p:sldId id="326" r:id="rId21"/>
    <p:sldId id="338" r:id="rId22"/>
    <p:sldId id="327" r:id="rId23"/>
    <p:sldId id="332" r:id="rId24"/>
    <p:sldId id="333" r:id="rId25"/>
    <p:sldId id="334" r:id="rId26"/>
    <p:sldId id="339" r:id="rId27"/>
  </p:sldIdLst>
  <p:sldSz cx="9144000" cy="5145088"/>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A6E0"/>
    <a:srgbClr val="9BBB59"/>
    <a:srgbClr val="FFA6F1"/>
    <a:srgbClr val="BD7600"/>
    <a:srgbClr val="E5F3FE"/>
    <a:srgbClr val="FE2A3D"/>
    <a:srgbClr val="FDD9D9"/>
    <a:srgbClr val="FFF560"/>
    <a:srgbClr val="FFC400"/>
    <a:srgbClr val="FFEF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62" autoAdjust="0"/>
  </p:normalViewPr>
  <p:slideViewPr>
    <p:cSldViewPr>
      <p:cViewPr varScale="1">
        <p:scale>
          <a:sx n="55" d="100"/>
          <a:sy n="55" d="100"/>
        </p:scale>
        <p:origin x="1344" y="60"/>
      </p:cViewPr>
      <p:guideLst>
        <p:guide orient="horz" pos="1621"/>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EAA99E-3C70-48C5-9246-AC644599EF53}" type="datetimeFigureOut">
              <a:rPr lang="zh-CN" altLang="en-US" smtClean="0"/>
              <a:t>2018-6-21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6AD9F8-C5F4-44F1-B06C-F2E34AD3C735}" type="slidenum">
              <a:rPr lang="zh-CN" altLang="en-US" smtClean="0"/>
              <a:t>‹#›</a:t>
            </a:fld>
            <a:endParaRPr lang="zh-CN" altLang="en-US"/>
          </a:p>
        </p:txBody>
      </p:sp>
    </p:spTree>
    <p:extLst>
      <p:ext uri="{BB962C8B-B14F-4D97-AF65-F5344CB8AC3E}">
        <p14:creationId xmlns:p14="http://schemas.microsoft.com/office/powerpoint/2010/main" val="1431244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1</a:t>
            </a:fld>
            <a:endParaRPr lang="zh-CN" altLang="en-US"/>
          </a:p>
        </p:txBody>
      </p:sp>
    </p:spTree>
    <p:extLst>
      <p:ext uri="{BB962C8B-B14F-4D97-AF65-F5344CB8AC3E}">
        <p14:creationId xmlns:p14="http://schemas.microsoft.com/office/powerpoint/2010/main" val="2393843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6AD9F8-C5F4-44F1-B06C-F2E34AD3C735}" type="slidenum">
              <a:rPr lang="zh-CN" altLang="en-US" smtClean="0"/>
              <a:t>10</a:t>
            </a:fld>
            <a:endParaRPr lang="zh-CN" altLang="en-US"/>
          </a:p>
        </p:txBody>
      </p:sp>
    </p:spTree>
    <p:extLst>
      <p:ext uri="{BB962C8B-B14F-4D97-AF65-F5344CB8AC3E}">
        <p14:creationId xmlns:p14="http://schemas.microsoft.com/office/powerpoint/2010/main" val="255311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6AD9F8-C5F4-44F1-B06C-F2E34AD3C735}" type="slidenum">
              <a:rPr lang="zh-CN" altLang="en-US" smtClean="0"/>
              <a:t>11</a:t>
            </a:fld>
            <a:endParaRPr lang="zh-CN" altLang="en-US"/>
          </a:p>
        </p:txBody>
      </p:sp>
    </p:spTree>
    <p:extLst>
      <p:ext uri="{BB962C8B-B14F-4D97-AF65-F5344CB8AC3E}">
        <p14:creationId xmlns:p14="http://schemas.microsoft.com/office/powerpoint/2010/main" val="255311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6AD9F8-C5F4-44F1-B06C-F2E34AD3C735}" type="slidenum">
              <a:rPr lang="zh-CN" altLang="en-US" smtClean="0"/>
              <a:t>12</a:t>
            </a:fld>
            <a:endParaRPr lang="zh-CN" altLang="en-US"/>
          </a:p>
        </p:txBody>
      </p:sp>
    </p:spTree>
    <p:extLst>
      <p:ext uri="{BB962C8B-B14F-4D97-AF65-F5344CB8AC3E}">
        <p14:creationId xmlns:p14="http://schemas.microsoft.com/office/powerpoint/2010/main" val="2611617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6AD9F8-C5F4-44F1-B06C-F2E34AD3C735}" type="slidenum">
              <a:rPr lang="zh-CN" altLang="en-US" smtClean="0"/>
              <a:t>13</a:t>
            </a:fld>
            <a:endParaRPr lang="zh-CN" altLang="en-US"/>
          </a:p>
        </p:txBody>
      </p:sp>
    </p:spTree>
    <p:extLst>
      <p:ext uri="{BB962C8B-B14F-4D97-AF65-F5344CB8AC3E}">
        <p14:creationId xmlns:p14="http://schemas.microsoft.com/office/powerpoint/2010/main" val="3685331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14</a:t>
            </a:fld>
            <a:endParaRPr lang="zh-CN" altLang="en-US"/>
          </a:p>
        </p:txBody>
      </p:sp>
    </p:spTree>
    <p:extLst>
      <p:ext uri="{BB962C8B-B14F-4D97-AF65-F5344CB8AC3E}">
        <p14:creationId xmlns:p14="http://schemas.microsoft.com/office/powerpoint/2010/main" val="954712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15</a:t>
            </a:fld>
            <a:endParaRPr lang="zh-CN" altLang="en-US"/>
          </a:p>
        </p:txBody>
      </p:sp>
    </p:spTree>
    <p:extLst>
      <p:ext uri="{BB962C8B-B14F-4D97-AF65-F5344CB8AC3E}">
        <p14:creationId xmlns:p14="http://schemas.microsoft.com/office/powerpoint/2010/main" val="26210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6AD9F8-C5F4-44F1-B06C-F2E34AD3C735}" type="slidenum">
              <a:rPr lang="zh-CN" altLang="en-US" smtClean="0"/>
              <a:t>16</a:t>
            </a:fld>
            <a:endParaRPr lang="zh-CN" altLang="en-US"/>
          </a:p>
        </p:txBody>
      </p:sp>
    </p:spTree>
    <p:extLst>
      <p:ext uri="{BB962C8B-B14F-4D97-AF65-F5344CB8AC3E}">
        <p14:creationId xmlns:p14="http://schemas.microsoft.com/office/powerpoint/2010/main" val="2722144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6AD9F8-C5F4-44F1-B06C-F2E34AD3C735}" type="slidenum">
              <a:rPr lang="zh-CN" altLang="en-US" smtClean="0"/>
              <a:t>17</a:t>
            </a:fld>
            <a:endParaRPr lang="zh-CN" altLang="en-US"/>
          </a:p>
        </p:txBody>
      </p:sp>
    </p:spTree>
    <p:extLst>
      <p:ext uri="{BB962C8B-B14F-4D97-AF65-F5344CB8AC3E}">
        <p14:creationId xmlns:p14="http://schemas.microsoft.com/office/powerpoint/2010/main" val="221590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18</a:t>
            </a:fld>
            <a:endParaRPr lang="zh-CN" altLang="en-US"/>
          </a:p>
        </p:txBody>
      </p:sp>
    </p:spTree>
    <p:extLst>
      <p:ext uri="{BB962C8B-B14F-4D97-AF65-F5344CB8AC3E}">
        <p14:creationId xmlns:p14="http://schemas.microsoft.com/office/powerpoint/2010/main" val="1621952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6AD9F8-C5F4-44F1-B06C-F2E34AD3C735}" type="slidenum">
              <a:rPr lang="zh-CN" altLang="en-US" smtClean="0"/>
              <a:t>19</a:t>
            </a:fld>
            <a:endParaRPr lang="zh-CN" altLang="en-US"/>
          </a:p>
        </p:txBody>
      </p:sp>
    </p:spTree>
    <p:extLst>
      <p:ext uri="{BB962C8B-B14F-4D97-AF65-F5344CB8AC3E}">
        <p14:creationId xmlns:p14="http://schemas.microsoft.com/office/powerpoint/2010/main" val="3586678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6AD9F8-C5F4-44F1-B06C-F2E34AD3C735}" type="slidenum">
              <a:rPr lang="zh-CN" altLang="en-US" smtClean="0"/>
              <a:t>2</a:t>
            </a:fld>
            <a:endParaRPr lang="zh-CN" altLang="en-US"/>
          </a:p>
        </p:txBody>
      </p:sp>
    </p:spTree>
    <p:extLst>
      <p:ext uri="{BB962C8B-B14F-4D97-AF65-F5344CB8AC3E}">
        <p14:creationId xmlns:p14="http://schemas.microsoft.com/office/powerpoint/2010/main" val="255311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6AD9F8-C5F4-44F1-B06C-F2E34AD3C735}" type="slidenum">
              <a:rPr lang="zh-CN" altLang="en-US" smtClean="0"/>
              <a:t>20</a:t>
            </a:fld>
            <a:endParaRPr lang="zh-CN" altLang="en-US"/>
          </a:p>
        </p:txBody>
      </p:sp>
    </p:spTree>
    <p:extLst>
      <p:ext uri="{BB962C8B-B14F-4D97-AF65-F5344CB8AC3E}">
        <p14:creationId xmlns:p14="http://schemas.microsoft.com/office/powerpoint/2010/main" val="1237139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21</a:t>
            </a:fld>
            <a:endParaRPr lang="zh-CN" altLang="en-US"/>
          </a:p>
        </p:txBody>
      </p:sp>
    </p:spTree>
    <p:extLst>
      <p:ext uri="{BB962C8B-B14F-4D97-AF65-F5344CB8AC3E}">
        <p14:creationId xmlns:p14="http://schemas.microsoft.com/office/powerpoint/2010/main" val="3612614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22</a:t>
            </a:fld>
            <a:endParaRPr lang="zh-CN" altLang="en-US"/>
          </a:p>
        </p:txBody>
      </p:sp>
    </p:spTree>
    <p:extLst>
      <p:ext uri="{BB962C8B-B14F-4D97-AF65-F5344CB8AC3E}">
        <p14:creationId xmlns:p14="http://schemas.microsoft.com/office/powerpoint/2010/main" val="1467972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6AD9F8-C5F4-44F1-B06C-F2E34AD3C735}" type="slidenum">
              <a:rPr lang="zh-CN" altLang="en-US" smtClean="0"/>
              <a:t>23</a:t>
            </a:fld>
            <a:endParaRPr lang="zh-CN" altLang="en-US"/>
          </a:p>
        </p:txBody>
      </p:sp>
    </p:spTree>
    <p:extLst>
      <p:ext uri="{BB962C8B-B14F-4D97-AF65-F5344CB8AC3E}">
        <p14:creationId xmlns:p14="http://schemas.microsoft.com/office/powerpoint/2010/main" val="34327917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24</a:t>
            </a:fld>
            <a:endParaRPr lang="zh-CN" altLang="en-US"/>
          </a:p>
        </p:txBody>
      </p:sp>
    </p:spTree>
    <p:extLst>
      <p:ext uri="{BB962C8B-B14F-4D97-AF65-F5344CB8AC3E}">
        <p14:creationId xmlns:p14="http://schemas.microsoft.com/office/powerpoint/2010/main" val="2947463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25</a:t>
            </a:fld>
            <a:endParaRPr lang="zh-CN" altLang="en-US"/>
          </a:p>
        </p:txBody>
      </p:sp>
    </p:spTree>
    <p:extLst>
      <p:ext uri="{BB962C8B-B14F-4D97-AF65-F5344CB8AC3E}">
        <p14:creationId xmlns:p14="http://schemas.microsoft.com/office/powerpoint/2010/main" val="580260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26</a:t>
            </a:fld>
            <a:endParaRPr lang="zh-CN" altLang="en-US"/>
          </a:p>
        </p:txBody>
      </p:sp>
    </p:spTree>
    <p:extLst>
      <p:ext uri="{BB962C8B-B14F-4D97-AF65-F5344CB8AC3E}">
        <p14:creationId xmlns:p14="http://schemas.microsoft.com/office/powerpoint/2010/main" val="631726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3</a:t>
            </a:fld>
            <a:endParaRPr lang="zh-CN" altLang="en-US"/>
          </a:p>
        </p:txBody>
      </p:sp>
    </p:spTree>
    <p:extLst>
      <p:ext uri="{BB962C8B-B14F-4D97-AF65-F5344CB8AC3E}">
        <p14:creationId xmlns:p14="http://schemas.microsoft.com/office/powerpoint/2010/main" val="257423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4</a:t>
            </a:fld>
            <a:endParaRPr lang="zh-CN" altLang="en-US"/>
          </a:p>
        </p:txBody>
      </p:sp>
    </p:spTree>
    <p:extLst>
      <p:ext uri="{BB962C8B-B14F-4D97-AF65-F5344CB8AC3E}">
        <p14:creationId xmlns:p14="http://schemas.microsoft.com/office/powerpoint/2010/main" val="3644277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5</a:t>
            </a:fld>
            <a:endParaRPr lang="zh-CN" altLang="en-US"/>
          </a:p>
        </p:txBody>
      </p:sp>
    </p:spTree>
    <p:extLst>
      <p:ext uri="{BB962C8B-B14F-4D97-AF65-F5344CB8AC3E}">
        <p14:creationId xmlns:p14="http://schemas.microsoft.com/office/powerpoint/2010/main" val="812712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6</a:t>
            </a:fld>
            <a:endParaRPr lang="zh-CN" altLang="en-US"/>
          </a:p>
        </p:txBody>
      </p:sp>
    </p:spTree>
    <p:extLst>
      <p:ext uri="{BB962C8B-B14F-4D97-AF65-F5344CB8AC3E}">
        <p14:creationId xmlns:p14="http://schemas.microsoft.com/office/powerpoint/2010/main" val="236685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7</a:t>
            </a:fld>
            <a:endParaRPr lang="zh-CN" altLang="en-US"/>
          </a:p>
        </p:txBody>
      </p:sp>
    </p:spTree>
    <p:extLst>
      <p:ext uri="{BB962C8B-B14F-4D97-AF65-F5344CB8AC3E}">
        <p14:creationId xmlns:p14="http://schemas.microsoft.com/office/powerpoint/2010/main" val="1593424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8</a:t>
            </a:fld>
            <a:endParaRPr lang="zh-CN" altLang="en-US"/>
          </a:p>
        </p:txBody>
      </p:sp>
    </p:spTree>
    <p:extLst>
      <p:ext uri="{BB962C8B-B14F-4D97-AF65-F5344CB8AC3E}">
        <p14:creationId xmlns:p14="http://schemas.microsoft.com/office/powerpoint/2010/main" val="1565742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6AD9F8-C5F4-44F1-B06C-F2E34AD3C735}" type="slidenum">
              <a:rPr lang="zh-CN" altLang="en-US" smtClean="0"/>
              <a:t>9</a:t>
            </a:fld>
            <a:endParaRPr lang="zh-CN" altLang="en-US"/>
          </a:p>
        </p:txBody>
      </p:sp>
    </p:spTree>
    <p:extLst>
      <p:ext uri="{BB962C8B-B14F-4D97-AF65-F5344CB8AC3E}">
        <p14:creationId xmlns:p14="http://schemas.microsoft.com/office/powerpoint/2010/main" val="332463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42"/>
            <a:ext cx="8229600" cy="857515"/>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521"/>
            <a:ext cx="8229600" cy="339552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8735"/>
            <a:ext cx="2133600" cy="273928"/>
          </a:xfrm>
          <a:prstGeom prst="rect">
            <a:avLst/>
          </a:prstGeom>
        </p:spPr>
        <p:txBody>
          <a:bodyPr/>
          <a:lstStyle/>
          <a:p>
            <a:fld id="{530820CF-B880-4189-942D-D702A7CBA730}" type="datetimeFigureOut">
              <a:rPr lang="zh-CN" altLang="en-US" smtClean="0"/>
              <a:t>2018-6-21</a:t>
            </a:fld>
            <a:endParaRPr lang="zh-CN" altLang="en-US"/>
          </a:p>
        </p:txBody>
      </p:sp>
      <p:sp>
        <p:nvSpPr>
          <p:cNvPr id="5" name="页脚占位符 4"/>
          <p:cNvSpPr>
            <a:spLocks noGrp="1"/>
          </p:cNvSpPr>
          <p:nvPr>
            <p:ph type="ftr" sz="quarter" idx="11"/>
          </p:nvPr>
        </p:nvSpPr>
        <p:spPr>
          <a:xfrm>
            <a:off x="3124200" y="4768735"/>
            <a:ext cx="2895600" cy="273928"/>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8735"/>
            <a:ext cx="2133600" cy="273928"/>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E312BC2-9FD9-4155-BD6F-2A89BBD6A609}"/>
              </a:ext>
            </a:extLst>
          </p:cNvPr>
          <p:cNvSpPr/>
          <p:nvPr userDrawn="1"/>
        </p:nvSpPr>
        <p:spPr>
          <a:xfrm>
            <a:off x="899592" y="412304"/>
            <a:ext cx="2088232" cy="864096"/>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B08C38A-797C-4317-852B-F4C09C399E55}"/>
              </a:ext>
            </a:extLst>
          </p:cNvPr>
          <p:cNvSpPr/>
          <p:nvPr userDrawn="1"/>
        </p:nvSpPr>
        <p:spPr>
          <a:xfrm>
            <a:off x="683568" y="700336"/>
            <a:ext cx="2088232" cy="864096"/>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76172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8735"/>
            <a:ext cx="2133600" cy="273928"/>
          </a:xfrm>
          <a:prstGeom prst="rect">
            <a:avLst/>
          </a:prstGeom>
        </p:spPr>
        <p:txBody>
          <a:bodyPr/>
          <a:lstStyle/>
          <a:p>
            <a:fld id="{530820CF-B880-4189-942D-D702A7CBA730}" type="datetimeFigureOut">
              <a:rPr lang="zh-CN" altLang="en-US" smtClean="0"/>
              <a:t>2018-6-21</a:t>
            </a:fld>
            <a:endParaRPr lang="zh-CN" altLang="en-US"/>
          </a:p>
        </p:txBody>
      </p:sp>
      <p:sp>
        <p:nvSpPr>
          <p:cNvPr id="3" name="页脚占位符 2"/>
          <p:cNvSpPr>
            <a:spLocks noGrp="1"/>
          </p:cNvSpPr>
          <p:nvPr>
            <p:ph type="ftr" sz="quarter" idx="11"/>
          </p:nvPr>
        </p:nvSpPr>
        <p:spPr>
          <a:xfrm>
            <a:off x="3124200" y="4768735"/>
            <a:ext cx="2895600" cy="273928"/>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8735"/>
            <a:ext cx="2133600" cy="273928"/>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8735"/>
            <a:ext cx="2133600" cy="273928"/>
          </a:xfrm>
          <a:prstGeom prst="rect">
            <a:avLst/>
          </a:prstGeom>
        </p:spPr>
        <p:txBody>
          <a:bodyPr/>
          <a:lstStyle/>
          <a:p>
            <a:fld id="{530820CF-B880-4189-942D-D702A7CBA730}" type="datetimeFigureOut">
              <a:rPr lang="zh-CN" altLang="en-US" smtClean="0"/>
              <a:t>2018-6-21</a:t>
            </a:fld>
            <a:endParaRPr lang="zh-CN" altLang="en-US"/>
          </a:p>
        </p:txBody>
      </p:sp>
      <p:sp>
        <p:nvSpPr>
          <p:cNvPr id="6" name="页脚占位符 5"/>
          <p:cNvSpPr>
            <a:spLocks noGrp="1"/>
          </p:cNvSpPr>
          <p:nvPr>
            <p:ph type="ftr" sz="quarter" idx="11"/>
          </p:nvPr>
        </p:nvSpPr>
        <p:spPr>
          <a:xfrm>
            <a:off x="3124200" y="4768735"/>
            <a:ext cx="2895600" cy="273928"/>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8735"/>
            <a:ext cx="2133600" cy="273928"/>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8735"/>
            <a:ext cx="2133600" cy="273928"/>
          </a:xfrm>
          <a:prstGeom prst="rect">
            <a:avLst/>
          </a:prstGeom>
        </p:spPr>
        <p:txBody>
          <a:bodyPr/>
          <a:lstStyle/>
          <a:p>
            <a:fld id="{530820CF-B880-4189-942D-D702A7CBA730}" type="datetimeFigureOut">
              <a:rPr lang="zh-CN" altLang="en-US" smtClean="0"/>
              <a:t>2018-6-21</a:t>
            </a:fld>
            <a:endParaRPr lang="zh-CN" altLang="en-US"/>
          </a:p>
        </p:txBody>
      </p:sp>
      <p:sp>
        <p:nvSpPr>
          <p:cNvPr id="6" name="页脚占位符 5"/>
          <p:cNvSpPr>
            <a:spLocks noGrp="1"/>
          </p:cNvSpPr>
          <p:nvPr>
            <p:ph type="ftr" sz="quarter" idx="11"/>
          </p:nvPr>
        </p:nvSpPr>
        <p:spPr>
          <a:xfrm>
            <a:off x="3124200" y="4768735"/>
            <a:ext cx="2895600" cy="273928"/>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8735"/>
            <a:ext cx="2133600" cy="273928"/>
          </a:xfrm>
          <a:prstGeom prst="rect">
            <a:avLst/>
          </a:prstGeom>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卡通背景天空漫画云">
            <a:extLst>
              <a:ext uri="{FF2B5EF4-FFF2-40B4-BE49-F238E27FC236}">
                <a16:creationId xmlns:a16="http://schemas.microsoft.com/office/drawing/2014/main" id="{F17F5D63-C8DA-4718-B529-6433C293A62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7763"/>
            <a:ext cx="9144000" cy="513732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095DCDE-4DE2-45FA-B0F7-3D71AEE75422}"/>
              </a:ext>
            </a:extLst>
          </p:cNvPr>
          <p:cNvSpPr/>
          <p:nvPr userDrawn="1"/>
        </p:nvSpPr>
        <p:spPr>
          <a:xfrm>
            <a:off x="827584" y="412304"/>
            <a:ext cx="2736304" cy="1224136"/>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07B284AD-5BC2-4DBE-AA53-088BDF106522}"/>
              </a:ext>
            </a:extLst>
          </p:cNvPr>
          <p:cNvSpPr/>
          <p:nvPr userDrawn="1"/>
        </p:nvSpPr>
        <p:spPr>
          <a:xfrm>
            <a:off x="683568" y="772344"/>
            <a:ext cx="2736304" cy="1224136"/>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48.png"/><Relationship Id="rId4" Type="http://schemas.openxmlformats.org/officeDocument/2006/relationships/image" Target="../media/image47.emf"/></Relationships>
</file>

<file path=ppt/slides/_rels/slide19.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1.png"/><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7.png"/><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18" Type="http://schemas.openxmlformats.org/officeDocument/2006/relationships/image" Target="../media/image15.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17" Type="http://schemas.openxmlformats.org/officeDocument/2006/relationships/notesSlide" Target="../notesSlides/notesSlide24.xml"/><Relationship Id="rId2" Type="http://schemas.openxmlformats.org/officeDocument/2006/relationships/tags" Target="../tags/tag4.xml"/><Relationship Id="rId16"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tags" Target="../tags/tag17.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tags" Target="../tags/tag16.xml"/></Relationships>
</file>

<file path=ppt/slides/_rels/slide2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35.png"/><Relationship Id="rId4" Type="http://schemas.openxmlformats.org/officeDocument/2006/relationships/image" Target="../media/image59.jpeg"/></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卡通背景天空漫画云">
            <a:extLst>
              <a:ext uri="{FF2B5EF4-FFF2-40B4-BE49-F238E27FC236}">
                <a16:creationId xmlns:a16="http://schemas.microsoft.com/office/drawing/2014/main" id="{2DC03C34-3504-47D5-8752-2DCF83CCC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763"/>
            <a:ext cx="9144000" cy="5137325"/>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FAEB0CC-8C63-467D-8733-FA5260126F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8264" y="2671688"/>
            <a:ext cx="1973213" cy="2473400"/>
          </a:xfrm>
          <a:prstGeom prst="rect">
            <a:avLst/>
          </a:prstGeom>
        </p:spPr>
      </p:pic>
      <p:pic>
        <p:nvPicPr>
          <p:cNvPr id="69"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2" y="3796680"/>
            <a:ext cx="9143908" cy="157683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9" name="图片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0033" y="3596353"/>
            <a:ext cx="2160240" cy="1207020"/>
          </a:xfrm>
          <a:prstGeom prst="rect">
            <a:avLst/>
          </a:prstGeom>
        </p:spPr>
      </p:pic>
      <p:pic>
        <p:nvPicPr>
          <p:cNvPr id="11" name="图片 10">
            <a:extLst>
              <a:ext uri="{FF2B5EF4-FFF2-40B4-BE49-F238E27FC236}">
                <a16:creationId xmlns:a16="http://schemas.microsoft.com/office/drawing/2014/main" id="{6270AD54-36B5-428C-BF99-126AD32BB4A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7584" y="2932584"/>
            <a:ext cx="936104" cy="1442393"/>
          </a:xfrm>
          <a:prstGeom prst="rect">
            <a:avLst/>
          </a:prstGeom>
        </p:spPr>
      </p:pic>
      <p:sp>
        <p:nvSpPr>
          <p:cNvPr id="41" name="矩形 40">
            <a:extLst>
              <a:ext uri="{FF2B5EF4-FFF2-40B4-BE49-F238E27FC236}">
                <a16:creationId xmlns:a16="http://schemas.microsoft.com/office/drawing/2014/main" id="{AFB8A9BD-5390-446E-A0A5-27517F552C00}"/>
              </a:ext>
            </a:extLst>
          </p:cNvPr>
          <p:cNvSpPr/>
          <p:nvPr/>
        </p:nvSpPr>
        <p:spPr>
          <a:xfrm>
            <a:off x="1115616" y="412304"/>
            <a:ext cx="2016224" cy="792088"/>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DF014B8-BAF0-49AA-B8B6-BE0F60B70158}"/>
              </a:ext>
            </a:extLst>
          </p:cNvPr>
          <p:cNvSpPr/>
          <p:nvPr/>
        </p:nvSpPr>
        <p:spPr>
          <a:xfrm>
            <a:off x="683568" y="628328"/>
            <a:ext cx="2088232" cy="1080120"/>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D58790A-99A6-4773-A502-349F41E820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5718" y="772344"/>
            <a:ext cx="5480578" cy="2448272"/>
          </a:xfrm>
          <a:prstGeom prst="rect">
            <a:avLst/>
          </a:prstGeom>
        </p:spPr>
      </p:pic>
      <p:sp>
        <p:nvSpPr>
          <p:cNvPr id="28" name="TextBox 37"/>
          <p:cNvSpPr txBox="1"/>
          <p:nvPr/>
        </p:nvSpPr>
        <p:spPr>
          <a:xfrm>
            <a:off x="1144259" y="2356520"/>
            <a:ext cx="6768751" cy="646331"/>
          </a:xfrm>
          <a:prstGeom prst="rect">
            <a:avLst/>
          </a:prstGeom>
          <a:noFill/>
        </p:spPr>
        <p:txBody>
          <a:bodyPr wrap="square" rtlCol="0">
            <a:spAutoFit/>
          </a:bodyPr>
          <a:lstStyle/>
          <a:p>
            <a:pPr algn="ctr"/>
            <a:r>
              <a:rPr lang="en-US" altLang="zh-CN" sz="3600" spc="-300" dirty="0" smtClean="0">
                <a:solidFill>
                  <a:srgbClr val="2CA6E0"/>
                </a:solidFill>
                <a:latin typeface="+mj-lt"/>
                <a:ea typeface="【苹果】迟暮朝朝醉晚灯" panose="02000500000000000000"/>
                <a:cs typeface="+mn-ea"/>
                <a:sym typeface="+mn-lt"/>
              </a:rPr>
              <a:t>CHILDREN CARTOON TEMPLATE</a:t>
            </a:r>
            <a:endParaRPr lang="zh-CN" altLang="en-US" sz="3600" spc="-300" dirty="0">
              <a:solidFill>
                <a:srgbClr val="2CA6E0"/>
              </a:solidFill>
              <a:latin typeface="+mj-lt"/>
              <a:ea typeface="【苹果】迟暮朝朝醉晚灯" panose="02000500000000000000"/>
              <a:cs typeface="+mn-ea"/>
              <a:sym typeface="+mn-lt"/>
            </a:endParaRPr>
          </a:p>
        </p:txBody>
      </p:sp>
      <p:pic>
        <p:nvPicPr>
          <p:cNvPr id="40" name="图片 39">
            <a:extLst>
              <a:ext uri="{FF2B5EF4-FFF2-40B4-BE49-F238E27FC236}">
                <a16:creationId xmlns:a16="http://schemas.microsoft.com/office/drawing/2014/main" id="{79967922-C563-4690-9A2C-BD26C68994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1520" y="268288"/>
            <a:ext cx="1532592" cy="1440160"/>
          </a:xfrm>
          <a:prstGeom prst="rect">
            <a:avLst/>
          </a:prstGeom>
        </p:spPr>
      </p:pic>
      <p:pic>
        <p:nvPicPr>
          <p:cNvPr id="37" name="图片 36">
            <a:extLst>
              <a:ext uri="{FF2B5EF4-FFF2-40B4-BE49-F238E27FC236}">
                <a16:creationId xmlns:a16="http://schemas.microsoft.com/office/drawing/2014/main" id="{CB32B15B-D356-416A-AA78-D94167D636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2209475" flipH="1">
            <a:off x="6175340" y="3344086"/>
            <a:ext cx="396972" cy="676656"/>
          </a:xfrm>
          <a:prstGeom prst="rect">
            <a:avLst/>
          </a:prstGeom>
        </p:spPr>
      </p:pic>
      <p:pic>
        <p:nvPicPr>
          <p:cNvPr id="2" name="Joy Gruttmann-Schnappi">
            <a:hlinkClick r:id="" action="ppaction://media"/>
            <a:extLst>
              <a:ext uri="{FF2B5EF4-FFF2-40B4-BE49-F238E27FC236}">
                <a16:creationId xmlns:a16="http://schemas.microsoft.com/office/drawing/2014/main" id="{22CEAC5B-1020-492A-B0E2-7596D492D6DF}"/>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3780928" y="-1315888"/>
            <a:ext cx="487363" cy="487363"/>
          </a:xfrm>
          <a:prstGeom prst="rect">
            <a:avLst/>
          </a:prstGeom>
        </p:spPr>
      </p:pic>
    </p:spTree>
    <p:extLst>
      <p:ext uri="{BB962C8B-B14F-4D97-AF65-F5344CB8AC3E}">
        <p14:creationId xmlns:p14="http://schemas.microsoft.com/office/powerpoint/2010/main" val="289819265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4" accel="56000" fill="hold" nodeType="afterEffect" p14:presetBounceEnd="44000">
                                      <p:stCondLst>
                                        <p:cond delay="0"/>
                                      </p:stCondLst>
                                      <p:childTnLst>
                                        <p:set>
                                          <p:cBhvr>
                                            <p:cTn id="9" dur="1" fill="hold">
                                              <p:stCondLst>
                                                <p:cond delay="0"/>
                                              </p:stCondLst>
                                            </p:cTn>
                                            <p:tgtEl>
                                              <p:spTgt spid="69"/>
                                            </p:tgtEl>
                                            <p:attrNameLst>
                                              <p:attrName>style.visibility</p:attrName>
                                            </p:attrNameLst>
                                          </p:cBhvr>
                                          <p:to>
                                            <p:strVal val="visible"/>
                                          </p:to>
                                        </p:set>
                                        <p:anim calcmode="lin" valueType="num" p14:bounceEnd="44000">
                                          <p:cBhvr additive="base">
                                            <p:cTn id="10" dur="500" fill="hold"/>
                                            <p:tgtEl>
                                              <p:spTgt spid="69"/>
                                            </p:tgtEl>
                                            <p:attrNameLst>
                                              <p:attrName>ppt_x</p:attrName>
                                            </p:attrNameLst>
                                          </p:cBhvr>
                                          <p:tavLst>
                                            <p:tav tm="0">
                                              <p:val>
                                                <p:strVal val="#ppt_x"/>
                                              </p:val>
                                            </p:tav>
                                            <p:tav tm="100000">
                                              <p:val>
                                                <p:strVal val="#ppt_x"/>
                                              </p:val>
                                            </p:tav>
                                          </p:tavLst>
                                        </p:anim>
                                        <p:anim calcmode="lin" valueType="num" p14:bounceEnd="44000">
                                          <p:cBhvr additive="base">
                                            <p:cTn id="11" dur="500" fill="hold"/>
                                            <p:tgtEl>
                                              <p:spTgt spid="69"/>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accel="40000" fill="hold" nodeType="afterEffect" p14:presetBounceEnd="54000">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14:bounceEnd="54000">
                                          <p:cBhvr additive="base">
                                            <p:cTn id="15" dur="5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1" accel="70000" fill="hold" nodeType="afterEffect" p14:presetBounceEnd="56000">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14:bounceEnd="56000">
                                          <p:cBhvr additive="base">
                                            <p:cTn id="20" dur="500" fill="hold"/>
                                            <p:tgtEl>
                                              <p:spTgt spid="3"/>
                                            </p:tgtEl>
                                            <p:attrNameLst>
                                              <p:attrName>ppt_x</p:attrName>
                                            </p:attrNameLst>
                                          </p:cBhvr>
                                          <p:tavLst>
                                            <p:tav tm="0">
                                              <p:val>
                                                <p:strVal val="#ppt_x"/>
                                              </p:val>
                                            </p:tav>
                                            <p:tav tm="100000">
                                              <p:val>
                                                <p:strVal val="#ppt_x"/>
                                              </p:val>
                                            </p:tav>
                                          </p:tavLst>
                                        </p:anim>
                                        <p:anim calcmode="lin" valueType="num" p14:bounceEnd="56000">
                                          <p:cBhvr additive="base">
                                            <p:cTn id="21" dur="500" fill="hold"/>
                                            <p:tgtEl>
                                              <p:spTgt spid="3"/>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accel="80000" fill="hold" grpId="0" nodeType="afterEffect" p14:presetBounceEnd="44000">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14:bounceEnd="44000">
                                          <p:cBhvr additive="base">
                                            <p:cTn id="25" dur="500" fill="hold"/>
                                            <p:tgtEl>
                                              <p:spTgt spid="28"/>
                                            </p:tgtEl>
                                            <p:attrNameLst>
                                              <p:attrName>ppt_x</p:attrName>
                                            </p:attrNameLst>
                                          </p:cBhvr>
                                          <p:tavLst>
                                            <p:tav tm="0">
                                              <p:val>
                                                <p:strVal val="0-#ppt_w/2"/>
                                              </p:val>
                                            </p:tav>
                                            <p:tav tm="100000">
                                              <p:val>
                                                <p:strVal val="#ppt_x"/>
                                              </p:val>
                                            </p:tav>
                                          </p:tavLst>
                                        </p:anim>
                                        <p:anim calcmode="lin" valueType="num" p14:bounceEnd="44000">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2" presetClass="entr" presetSubtype="9" accel="46000" fill="hold" nodeType="afterEffect" p14:presetBounceEnd="56000">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14:bounceEnd="56000">
                                          <p:cBhvr additive="base">
                                            <p:cTn id="30" dur="2000" fill="hold"/>
                                            <p:tgtEl>
                                              <p:spTgt spid="40"/>
                                            </p:tgtEl>
                                            <p:attrNameLst>
                                              <p:attrName>ppt_x</p:attrName>
                                            </p:attrNameLst>
                                          </p:cBhvr>
                                          <p:tavLst>
                                            <p:tav tm="0">
                                              <p:val>
                                                <p:strVal val="0-#ppt_w/2"/>
                                              </p:val>
                                            </p:tav>
                                            <p:tav tm="100000">
                                              <p:val>
                                                <p:strVal val="#ppt_x"/>
                                              </p:val>
                                            </p:tav>
                                          </p:tavLst>
                                        </p:anim>
                                        <p:anim calcmode="lin" valueType="num" p14:bounceEnd="56000">
                                          <p:cBhvr additive="base">
                                            <p:cTn id="31" dur="20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4000"/>
                                </p:stCondLst>
                                <p:childTnLst>
                                  <p:par>
                                    <p:cTn id="33" presetID="2" presetClass="entr" presetSubtype="2" accel="46000" fill="hold" nodeType="afterEffect" p14:presetBounceEnd="30000">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14:bounceEnd="30000">
                                          <p:cBhvr additive="base">
                                            <p:cTn id="35" dur="1500" fill="hold"/>
                                            <p:tgtEl>
                                              <p:spTgt spid="39"/>
                                            </p:tgtEl>
                                            <p:attrNameLst>
                                              <p:attrName>ppt_x</p:attrName>
                                            </p:attrNameLst>
                                          </p:cBhvr>
                                          <p:tavLst>
                                            <p:tav tm="0">
                                              <p:val>
                                                <p:strVal val="1+#ppt_w/2"/>
                                              </p:val>
                                            </p:tav>
                                            <p:tav tm="100000">
                                              <p:val>
                                                <p:strVal val="#ppt_x"/>
                                              </p:val>
                                            </p:tav>
                                          </p:tavLst>
                                        </p:anim>
                                        <p:anim calcmode="lin" valueType="num" p14:bounceEnd="30000">
                                          <p:cBhvr additive="base">
                                            <p:cTn id="36" dur="1500" fill="hold"/>
                                            <p:tgtEl>
                                              <p:spTgt spid="39"/>
                                            </p:tgtEl>
                                            <p:attrNameLst>
                                              <p:attrName>ppt_y</p:attrName>
                                            </p:attrNameLst>
                                          </p:cBhvr>
                                          <p:tavLst>
                                            <p:tav tm="0">
                                              <p:val>
                                                <p:strVal val="#ppt_y"/>
                                              </p:val>
                                            </p:tav>
                                            <p:tav tm="100000">
                                              <p:val>
                                                <p:strVal val="#ppt_y"/>
                                              </p:val>
                                            </p:tav>
                                          </p:tavLst>
                                        </p:anim>
                                      </p:childTnLst>
                                    </p:cTn>
                                  </p:par>
                                </p:childTnLst>
                              </p:cTn>
                            </p:par>
                            <p:par>
                              <p:cTn id="37" fill="hold">
                                <p:stCondLst>
                                  <p:cond delay="5500"/>
                                </p:stCondLst>
                                <p:childTnLst>
                                  <p:par>
                                    <p:cTn id="38" presetID="42" presetClass="entr" presetSubtype="0"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1000"/>
                                            <p:tgtEl>
                                              <p:spTgt spid="37"/>
                                            </p:tgtEl>
                                          </p:cBhvr>
                                        </p:animEffect>
                                        <p:anim calcmode="lin" valueType="num">
                                          <p:cBhvr>
                                            <p:cTn id="41" dur="1000" fill="hold"/>
                                            <p:tgtEl>
                                              <p:spTgt spid="37"/>
                                            </p:tgtEl>
                                            <p:attrNameLst>
                                              <p:attrName>ppt_x</p:attrName>
                                            </p:attrNameLst>
                                          </p:cBhvr>
                                          <p:tavLst>
                                            <p:tav tm="0">
                                              <p:val>
                                                <p:strVal val="#ppt_x"/>
                                              </p:val>
                                            </p:tav>
                                            <p:tav tm="100000">
                                              <p:val>
                                                <p:strVal val="#ppt_x"/>
                                              </p:val>
                                            </p:tav>
                                          </p:tavLst>
                                        </p:anim>
                                        <p:anim calcmode="lin" valueType="num">
                                          <p:cBhvr>
                                            <p:cTn id="42" dur="1000" fill="hold"/>
                                            <p:tgtEl>
                                              <p:spTgt spid="37"/>
                                            </p:tgtEl>
                                            <p:attrNameLst>
                                              <p:attrName>ppt_y</p:attrName>
                                            </p:attrNameLst>
                                          </p:cBhvr>
                                          <p:tavLst>
                                            <p:tav tm="0">
                                              <p:val>
                                                <p:strVal val="#ppt_y+.1"/>
                                              </p:val>
                                            </p:tav>
                                            <p:tav tm="100000">
                                              <p:val>
                                                <p:strVal val="#ppt_y"/>
                                              </p:val>
                                            </p:tav>
                                          </p:tavLst>
                                        </p:anim>
                                      </p:childTnLst>
                                    </p:cTn>
                                  </p:par>
                                </p:childTnLst>
                              </p:cTn>
                            </p:par>
                            <p:par>
                              <p:cTn id="43" fill="hold">
                                <p:stCondLst>
                                  <p:cond delay="6500"/>
                                </p:stCondLst>
                                <p:childTnLst>
                                  <p:par>
                                    <p:cTn id="44" presetID="42"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9" repeatCount="indefinite" fill="hold" display="0">
                      <p:stCondLst>
                        <p:cond delay="indefinite"/>
                      </p:stCondLst>
                      <p:endCondLst>
                        <p:cond evt="onStopAudio" delay="0">
                          <p:tgtEl>
                            <p:sldTgt/>
                          </p:tgtEl>
                        </p:cond>
                      </p:endCondLst>
                    </p:cTn>
                    <p:tgtEl>
                      <p:spTgt spid="2"/>
                    </p:tgtEl>
                  </p:cMediaNode>
                </p:audio>
              </p:childTnLst>
            </p:cTn>
          </p:par>
        </p:tnLst>
        <p:bldLst>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4" accel="56000" fill="hold" nodeType="afterEffect">
                                      <p:stCondLst>
                                        <p:cond delay="0"/>
                                      </p:stCondLst>
                                      <p:childTnLst>
                                        <p:set>
                                          <p:cBhvr>
                                            <p:cTn id="9" dur="1" fill="hold">
                                              <p:stCondLst>
                                                <p:cond delay="0"/>
                                              </p:stCondLst>
                                            </p:cTn>
                                            <p:tgtEl>
                                              <p:spTgt spid="69"/>
                                            </p:tgtEl>
                                            <p:attrNameLst>
                                              <p:attrName>style.visibility</p:attrName>
                                            </p:attrNameLst>
                                          </p:cBhvr>
                                          <p:to>
                                            <p:strVal val="visible"/>
                                          </p:to>
                                        </p:set>
                                        <p:anim calcmode="lin" valueType="num">
                                          <p:cBhvr additive="base">
                                            <p:cTn id="10" dur="500" fill="hold"/>
                                            <p:tgtEl>
                                              <p:spTgt spid="69"/>
                                            </p:tgtEl>
                                            <p:attrNameLst>
                                              <p:attrName>ppt_x</p:attrName>
                                            </p:attrNameLst>
                                          </p:cBhvr>
                                          <p:tavLst>
                                            <p:tav tm="0">
                                              <p:val>
                                                <p:strVal val="#ppt_x"/>
                                              </p:val>
                                            </p:tav>
                                            <p:tav tm="100000">
                                              <p:val>
                                                <p:strVal val="#ppt_x"/>
                                              </p:val>
                                            </p:tav>
                                          </p:tavLst>
                                        </p:anim>
                                        <p:anim calcmode="lin" valueType="num">
                                          <p:cBhvr additive="base">
                                            <p:cTn id="11" dur="500" fill="hold"/>
                                            <p:tgtEl>
                                              <p:spTgt spid="69"/>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accel="4000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1" accel="7000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0-#ppt_h/2"/>
                                              </p:val>
                                            </p:tav>
                                            <p:tav tm="100000">
                                              <p:val>
                                                <p:strVal val="#ppt_y"/>
                                              </p:val>
                                            </p:tav>
                                          </p:tavLst>
                                        </p:anim>
                                      </p:childTnLst>
                                    </p:cTn>
                                  </p:par>
                                </p:childTnLst>
                              </p:cTn>
                            </p:par>
                            <p:par>
                              <p:cTn id="22" fill="hold">
                                <p:stCondLst>
                                  <p:cond delay="1500"/>
                                </p:stCondLst>
                                <p:childTnLst>
                                  <p:par>
                                    <p:cTn id="23" presetID="2" presetClass="entr" presetSubtype="8" accel="8000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0-#ppt_w/2"/>
                                              </p:val>
                                            </p:tav>
                                            <p:tav tm="100000">
                                              <p:val>
                                                <p:strVal val="#ppt_x"/>
                                              </p:val>
                                            </p:tav>
                                          </p:tavLst>
                                        </p:anim>
                                        <p:anim calcmode="lin" valueType="num">
                                          <p:cBhvr additive="base">
                                            <p:cTn id="26" dur="500" fill="hold"/>
                                            <p:tgtEl>
                                              <p:spTgt spid="28"/>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2" presetClass="entr" presetSubtype="9" accel="46000" fill="hold" nodeType="after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2000" fill="hold"/>
                                            <p:tgtEl>
                                              <p:spTgt spid="40"/>
                                            </p:tgtEl>
                                            <p:attrNameLst>
                                              <p:attrName>ppt_x</p:attrName>
                                            </p:attrNameLst>
                                          </p:cBhvr>
                                          <p:tavLst>
                                            <p:tav tm="0">
                                              <p:val>
                                                <p:strVal val="0-#ppt_w/2"/>
                                              </p:val>
                                            </p:tav>
                                            <p:tav tm="100000">
                                              <p:val>
                                                <p:strVal val="#ppt_x"/>
                                              </p:val>
                                            </p:tav>
                                          </p:tavLst>
                                        </p:anim>
                                        <p:anim calcmode="lin" valueType="num">
                                          <p:cBhvr additive="base">
                                            <p:cTn id="31" dur="20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4000"/>
                                </p:stCondLst>
                                <p:childTnLst>
                                  <p:par>
                                    <p:cTn id="33" presetID="2" presetClass="entr" presetSubtype="2" accel="4600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1500" fill="hold"/>
                                            <p:tgtEl>
                                              <p:spTgt spid="39"/>
                                            </p:tgtEl>
                                            <p:attrNameLst>
                                              <p:attrName>ppt_x</p:attrName>
                                            </p:attrNameLst>
                                          </p:cBhvr>
                                          <p:tavLst>
                                            <p:tav tm="0">
                                              <p:val>
                                                <p:strVal val="1+#ppt_w/2"/>
                                              </p:val>
                                            </p:tav>
                                            <p:tav tm="100000">
                                              <p:val>
                                                <p:strVal val="#ppt_x"/>
                                              </p:val>
                                            </p:tav>
                                          </p:tavLst>
                                        </p:anim>
                                        <p:anim calcmode="lin" valueType="num">
                                          <p:cBhvr additive="base">
                                            <p:cTn id="36" dur="1500" fill="hold"/>
                                            <p:tgtEl>
                                              <p:spTgt spid="39"/>
                                            </p:tgtEl>
                                            <p:attrNameLst>
                                              <p:attrName>ppt_y</p:attrName>
                                            </p:attrNameLst>
                                          </p:cBhvr>
                                          <p:tavLst>
                                            <p:tav tm="0">
                                              <p:val>
                                                <p:strVal val="#ppt_y"/>
                                              </p:val>
                                            </p:tav>
                                            <p:tav tm="100000">
                                              <p:val>
                                                <p:strVal val="#ppt_y"/>
                                              </p:val>
                                            </p:tav>
                                          </p:tavLst>
                                        </p:anim>
                                      </p:childTnLst>
                                    </p:cTn>
                                  </p:par>
                                </p:childTnLst>
                              </p:cTn>
                            </p:par>
                            <p:par>
                              <p:cTn id="37" fill="hold">
                                <p:stCondLst>
                                  <p:cond delay="5500"/>
                                </p:stCondLst>
                                <p:childTnLst>
                                  <p:par>
                                    <p:cTn id="38" presetID="42" presetClass="entr" presetSubtype="0"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1000"/>
                                            <p:tgtEl>
                                              <p:spTgt spid="37"/>
                                            </p:tgtEl>
                                          </p:cBhvr>
                                        </p:animEffect>
                                        <p:anim calcmode="lin" valueType="num">
                                          <p:cBhvr>
                                            <p:cTn id="41" dur="1000" fill="hold"/>
                                            <p:tgtEl>
                                              <p:spTgt spid="37"/>
                                            </p:tgtEl>
                                            <p:attrNameLst>
                                              <p:attrName>ppt_x</p:attrName>
                                            </p:attrNameLst>
                                          </p:cBhvr>
                                          <p:tavLst>
                                            <p:tav tm="0">
                                              <p:val>
                                                <p:strVal val="#ppt_x"/>
                                              </p:val>
                                            </p:tav>
                                            <p:tav tm="100000">
                                              <p:val>
                                                <p:strVal val="#ppt_x"/>
                                              </p:val>
                                            </p:tav>
                                          </p:tavLst>
                                        </p:anim>
                                        <p:anim calcmode="lin" valueType="num">
                                          <p:cBhvr>
                                            <p:cTn id="42" dur="1000" fill="hold"/>
                                            <p:tgtEl>
                                              <p:spTgt spid="37"/>
                                            </p:tgtEl>
                                            <p:attrNameLst>
                                              <p:attrName>ppt_y</p:attrName>
                                            </p:attrNameLst>
                                          </p:cBhvr>
                                          <p:tavLst>
                                            <p:tav tm="0">
                                              <p:val>
                                                <p:strVal val="#ppt_y+.1"/>
                                              </p:val>
                                            </p:tav>
                                            <p:tav tm="100000">
                                              <p:val>
                                                <p:strVal val="#ppt_y"/>
                                              </p:val>
                                            </p:tav>
                                          </p:tavLst>
                                        </p:anim>
                                      </p:childTnLst>
                                    </p:cTn>
                                  </p:par>
                                </p:childTnLst>
                              </p:cTn>
                            </p:par>
                            <p:par>
                              <p:cTn id="43" fill="hold">
                                <p:stCondLst>
                                  <p:cond delay="6500"/>
                                </p:stCondLst>
                                <p:childTnLst>
                                  <p:par>
                                    <p:cTn id="44" presetID="42"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9" repeatCount="indefinite" fill="hold" display="0">
                      <p:stCondLst>
                        <p:cond delay="indefinite"/>
                      </p:stCondLst>
                      <p:endCondLst>
                        <p:cond evt="onStopAudio" delay="0">
                          <p:tgtEl>
                            <p:sldTgt/>
                          </p:tgtEl>
                        </p:cond>
                      </p:endCondLst>
                    </p:cTn>
                    <p:tgtEl>
                      <p:spTgt spid="2"/>
                    </p:tgtEl>
                  </p:cMediaNode>
                </p:audio>
              </p:childTnLst>
            </p:cTn>
          </p:par>
        </p:tnLst>
        <p:bldLst>
          <p:bldP spid="28"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D6773DB6-3110-4621-9C56-7E7DEE048B54}"/>
              </a:ext>
            </a:extLst>
          </p:cNvPr>
          <p:cNvGrpSpPr/>
          <p:nvPr/>
        </p:nvGrpSpPr>
        <p:grpSpPr>
          <a:xfrm>
            <a:off x="1978868" y="964782"/>
            <a:ext cx="4994229" cy="2059171"/>
            <a:chOff x="2366283" y="1581150"/>
            <a:chExt cx="4266745" cy="1749425"/>
          </a:xfrm>
        </p:grpSpPr>
        <p:pic>
          <p:nvPicPr>
            <p:cNvPr id="38" name="Picture 2" descr="E:\我图PPT\00001PNG素材\儿童卡通\fwqwve.png">
              <a:extLst>
                <a:ext uri="{FF2B5EF4-FFF2-40B4-BE49-F238E27FC236}">
                  <a16:creationId xmlns:a16="http://schemas.microsoft.com/office/drawing/2014/main" id="{9F8E4DCA-5C6B-4650-A7CE-DFCAE86DEB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1581150"/>
              <a:ext cx="3702623" cy="1749425"/>
            </a:xfrm>
            <a:prstGeom prst="rect">
              <a:avLst/>
            </a:prstGeom>
            <a:noFill/>
            <a:extLst>
              <a:ext uri="{909E8E84-426E-40DD-AFC4-6F175D3DCCD1}">
                <a14:hiddenFill xmlns:a14="http://schemas.microsoft.com/office/drawing/2010/main">
                  <a:solidFill>
                    <a:srgbClr val="FFFFFF"/>
                  </a:solidFill>
                </a14:hiddenFill>
              </a:ext>
            </a:extLst>
          </p:spPr>
        </p:pic>
        <p:sp>
          <p:nvSpPr>
            <p:cNvPr id="39" name="椭圆 38">
              <a:extLst>
                <a:ext uri="{FF2B5EF4-FFF2-40B4-BE49-F238E27FC236}">
                  <a16:creationId xmlns:a16="http://schemas.microsoft.com/office/drawing/2014/main" id="{B6A60CF1-F386-4330-A098-8B0B955143F4}"/>
                </a:ext>
              </a:extLst>
            </p:cNvPr>
            <p:cNvSpPr/>
            <p:nvPr/>
          </p:nvSpPr>
          <p:spPr>
            <a:xfrm>
              <a:off x="2366283" y="2266951"/>
              <a:ext cx="457200" cy="457200"/>
            </a:xfrm>
            <a:prstGeom prst="ellipse">
              <a:avLst/>
            </a:prstGeom>
            <a:solidFill>
              <a:srgbClr val="1D6766"/>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E239CE81-8DFB-4218-A7A9-59F7443A58C0}"/>
                </a:ext>
              </a:extLst>
            </p:cNvPr>
            <p:cNvSpPr/>
            <p:nvPr/>
          </p:nvSpPr>
          <p:spPr>
            <a:xfrm>
              <a:off x="6175828" y="2227262"/>
              <a:ext cx="457200" cy="457200"/>
            </a:xfrm>
            <a:prstGeom prst="ellipse">
              <a:avLst/>
            </a:prstGeom>
            <a:solidFill>
              <a:srgbClr val="1D6766"/>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TextBox 6">
            <a:extLst>
              <a:ext uri="{FF2B5EF4-FFF2-40B4-BE49-F238E27FC236}">
                <a16:creationId xmlns:a16="http://schemas.microsoft.com/office/drawing/2014/main" id="{BF0CE61D-A5FE-4180-BF87-7424CC119623}"/>
              </a:ext>
            </a:extLst>
          </p:cNvPr>
          <p:cNvSpPr txBox="1"/>
          <p:nvPr/>
        </p:nvSpPr>
        <p:spPr>
          <a:xfrm>
            <a:off x="1526316" y="2850252"/>
            <a:ext cx="2862319" cy="1442390"/>
          </a:xfrm>
          <a:prstGeom prst="rect">
            <a:avLst/>
          </a:prstGeom>
          <a:noFill/>
        </p:spPr>
        <p:txBody>
          <a:bodyPr wrap="square" lIns="91129" tIns="45565" rIns="91129" bIns="45565" rtlCol="0">
            <a:spAutoFit/>
          </a:bodyPr>
          <a:lstStyle/>
          <a:p>
            <a:pPr>
              <a:lnSpc>
                <a:spcPct val="150000"/>
              </a:lnSpc>
            </a:pPr>
            <a:r>
              <a:rPr lang="en-US" altLang="zh-CN" sz="975" dirty="0">
                <a:solidFill>
                  <a:schemeClr val="tx1">
                    <a:lumMod val="75000"/>
                    <a:lumOff val="25000"/>
                  </a:schemeClr>
                </a:solidFill>
                <a:latin typeface="微软雅黑" pitchFamily="34" charset="-122"/>
                <a:ea typeface="微软雅黑" pitchFamily="34" charset="-122"/>
              </a:rPr>
              <a:t>The user can demonstrate on a projector or computer, or presentation and make it film to be used in a wider field. The user can demonstrate on a projector or computer, or presentation and make it film to be used in a wider field.</a:t>
            </a:r>
          </a:p>
        </p:txBody>
      </p:sp>
      <p:sp>
        <p:nvSpPr>
          <p:cNvPr id="42" name="TextBox 7">
            <a:extLst>
              <a:ext uri="{FF2B5EF4-FFF2-40B4-BE49-F238E27FC236}">
                <a16:creationId xmlns:a16="http://schemas.microsoft.com/office/drawing/2014/main" id="{77DDDB7B-20EA-47B0-AD28-DEBEC49FCA6A}"/>
              </a:ext>
            </a:extLst>
          </p:cNvPr>
          <p:cNvSpPr txBox="1"/>
          <p:nvPr/>
        </p:nvSpPr>
        <p:spPr>
          <a:xfrm>
            <a:off x="4868198" y="2823941"/>
            <a:ext cx="3023946" cy="1442390"/>
          </a:xfrm>
          <a:prstGeom prst="rect">
            <a:avLst/>
          </a:prstGeom>
          <a:noFill/>
        </p:spPr>
        <p:txBody>
          <a:bodyPr wrap="square" lIns="91129" tIns="45565" rIns="91129" bIns="45565" rtlCol="0">
            <a:spAutoFit/>
          </a:bodyPr>
          <a:lstStyle/>
          <a:p>
            <a:pPr>
              <a:lnSpc>
                <a:spcPct val="150000"/>
              </a:lnSpc>
            </a:pPr>
            <a:r>
              <a:rPr lang="en-US" altLang="zh-CN" sz="975" dirty="0">
                <a:solidFill>
                  <a:schemeClr val="tx1">
                    <a:lumMod val="75000"/>
                    <a:lumOff val="25000"/>
                  </a:schemeClr>
                </a:solidFill>
                <a:latin typeface="微软雅黑" pitchFamily="34" charset="-122"/>
                <a:ea typeface="微软雅黑" pitchFamily="34" charset="-122"/>
              </a:rPr>
              <a:t>The user can demonstrate on a projector or computer, or presentation and make it film to be used in a wider field. The user can demonstrate on a projector or computer, or presentation and make it film to be used in a wider field.</a:t>
            </a:r>
          </a:p>
        </p:txBody>
      </p:sp>
      <p:sp>
        <p:nvSpPr>
          <p:cNvPr id="8" name="文本框 7">
            <a:extLst>
              <a:ext uri="{FF2B5EF4-FFF2-40B4-BE49-F238E27FC236}">
                <a16:creationId xmlns:a16="http://schemas.microsoft.com/office/drawing/2014/main" id="{E072FC03-C839-4101-81C3-1CC411421BF9}"/>
              </a:ext>
            </a:extLst>
          </p:cNvPr>
          <p:cNvSpPr txBox="1"/>
          <p:nvPr/>
        </p:nvSpPr>
        <p:spPr>
          <a:xfrm>
            <a:off x="1262799" y="465148"/>
            <a:ext cx="1620957" cy="523220"/>
          </a:xfrm>
          <a:prstGeom prst="rect">
            <a:avLst/>
          </a:prstGeom>
          <a:noFill/>
        </p:spPr>
        <p:txBody>
          <a:bodyPr wrap="none" rtlCol="0">
            <a:spAutoFit/>
          </a:bodyPr>
          <a:lstStyle/>
          <a:p>
            <a:pPr lvl="0" defTabSz="673913">
              <a:defRPr/>
            </a:pPr>
            <a:r>
              <a:rPr lang="en-US" altLang="zh-CN" sz="2800" kern="0" dirty="0" smtClean="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a:t>
            </a: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9" name="图片 8">
            <a:extLst>
              <a:ext uri="{FF2B5EF4-FFF2-40B4-BE49-F238E27FC236}">
                <a16:creationId xmlns:a16="http://schemas.microsoft.com/office/drawing/2014/main" id="{99563076-F391-43C7-9EBF-E8159818537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298126480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6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childTnLst>
                              </p:cTn>
                            </p:par>
                            <p:par>
                              <p:cTn id="20" fill="hold">
                                <p:stCondLst>
                                  <p:cond delay="2000"/>
                                </p:stCondLst>
                                <p:childTnLst>
                                  <p:par>
                                    <p:cTn id="21" presetID="32" presetClass="emph" presetSubtype="0" fill="hold" nodeType="afterEffect">
                                      <p:stCondLst>
                                        <p:cond delay="0"/>
                                      </p:stCondLst>
                                      <p:childTnLst>
                                        <p:animRot by="120000">
                                          <p:cBhvr>
                                            <p:cTn id="22" dur="100" fill="hold">
                                              <p:stCondLst>
                                                <p:cond delay="0"/>
                                              </p:stCondLst>
                                            </p:cTn>
                                            <p:tgtEl>
                                              <p:spTgt spid="37"/>
                                            </p:tgtEl>
                                            <p:attrNameLst>
                                              <p:attrName>r</p:attrName>
                                            </p:attrNameLst>
                                          </p:cBhvr>
                                        </p:animRot>
                                        <p:animRot by="-240000">
                                          <p:cBhvr>
                                            <p:cTn id="23" dur="200" fill="hold">
                                              <p:stCondLst>
                                                <p:cond delay="200"/>
                                              </p:stCondLst>
                                            </p:cTn>
                                            <p:tgtEl>
                                              <p:spTgt spid="37"/>
                                            </p:tgtEl>
                                            <p:attrNameLst>
                                              <p:attrName>r</p:attrName>
                                            </p:attrNameLst>
                                          </p:cBhvr>
                                        </p:animRot>
                                        <p:animRot by="240000">
                                          <p:cBhvr>
                                            <p:cTn id="24" dur="200" fill="hold">
                                              <p:stCondLst>
                                                <p:cond delay="400"/>
                                              </p:stCondLst>
                                            </p:cTn>
                                            <p:tgtEl>
                                              <p:spTgt spid="37"/>
                                            </p:tgtEl>
                                            <p:attrNameLst>
                                              <p:attrName>r</p:attrName>
                                            </p:attrNameLst>
                                          </p:cBhvr>
                                        </p:animRot>
                                        <p:animRot by="-240000">
                                          <p:cBhvr>
                                            <p:cTn id="25" dur="200" fill="hold">
                                              <p:stCondLst>
                                                <p:cond delay="600"/>
                                              </p:stCondLst>
                                            </p:cTn>
                                            <p:tgtEl>
                                              <p:spTgt spid="37"/>
                                            </p:tgtEl>
                                            <p:attrNameLst>
                                              <p:attrName>r</p:attrName>
                                            </p:attrNameLst>
                                          </p:cBhvr>
                                        </p:animRot>
                                        <p:animRot by="120000">
                                          <p:cBhvr>
                                            <p:cTn id="26" dur="200" fill="hold">
                                              <p:stCondLst>
                                                <p:cond delay="800"/>
                                              </p:stCondLst>
                                            </p:cTn>
                                            <p:tgtEl>
                                              <p:spTgt spid="37"/>
                                            </p:tgtEl>
                                            <p:attrNameLst>
                                              <p:attrName>r</p:attrName>
                                            </p:attrNameLst>
                                          </p:cBhvr>
                                        </p:animRot>
                                      </p:childTnLst>
                                    </p:cTn>
                                  </p:par>
                                </p:childTnLst>
                              </p:cTn>
                            </p:par>
                            <p:par>
                              <p:cTn id="27" fill="hold">
                                <p:stCondLst>
                                  <p:cond delay="3000"/>
                                </p:stCondLst>
                                <p:childTnLst>
                                  <p:par>
                                    <p:cTn id="28" presetID="52" presetClass="entr" presetSubtype="0"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Scale>
                                          <p:cBhvr>
                                            <p:cTn id="30"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41"/>
                                            </p:tgtEl>
                                            <p:attrNameLst>
                                              <p:attrName>ppt_x</p:attrName>
                                              <p:attrName>ppt_y</p:attrName>
                                            </p:attrNameLst>
                                          </p:cBhvr>
                                        </p:animMotion>
                                        <p:animEffect transition="in" filter="fade">
                                          <p:cBhvr>
                                            <p:cTn id="32" dur="1000"/>
                                            <p:tgtEl>
                                              <p:spTgt spid="41"/>
                                            </p:tgtEl>
                                          </p:cBhvr>
                                        </p:animEffect>
                                      </p:childTnLst>
                                    </p:cTn>
                                  </p:par>
                                </p:childTnLst>
                              </p:cTn>
                            </p:par>
                            <p:par>
                              <p:cTn id="33" fill="hold">
                                <p:stCondLst>
                                  <p:cond delay="4000"/>
                                </p:stCondLst>
                                <p:childTnLst>
                                  <p:par>
                                    <p:cTn id="34" presetID="52"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Scale>
                                          <p:cBhvr>
                                            <p:cTn id="36"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42"/>
                                            </p:tgtEl>
                                            <p:attrNameLst>
                                              <p:attrName>ppt_x</p:attrName>
                                              <p:attrName>ppt_y</p:attrName>
                                            </p:attrNameLst>
                                          </p:cBhvr>
                                        </p:animMotion>
                                        <p:animEffect transition="in" filter="fade">
                                          <p:cBhvr>
                                            <p:cTn id="38"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childTnLst>
                              </p:cTn>
                            </p:par>
                            <p:par>
                              <p:cTn id="20" fill="hold">
                                <p:stCondLst>
                                  <p:cond delay="2000"/>
                                </p:stCondLst>
                                <p:childTnLst>
                                  <p:par>
                                    <p:cTn id="21" presetID="32" presetClass="emph" presetSubtype="0" fill="hold" nodeType="afterEffect">
                                      <p:stCondLst>
                                        <p:cond delay="0"/>
                                      </p:stCondLst>
                                      <p:childTnLst>
                                        <p:animRot by="120000">
                                          <p:cBhvr>
                                            <p:cTn id="22" dur="100" fill="hold">
                                              <p:stCondLst>
                                                <p:cond delay="0"/>
                                              </p:stCondLst>
                                            </p:cTn>
                                            <p:tgtEl>
                                              <p:spTgt spid="37"/>
                                            </p:tgtEl>
                                            <p:attrNameLst>
                                              <p:attrName>r</p:attrName>
                                            </p:attrNameLst>
                                          </p:cBhvr>
                                        </p:animRot>
                                        <p:animRot by="-240000">
                                          <p:cBhvr>
                                            <p:cTn id="23" dur="200" fill="hold">
                                              <p:stCondLst>
                                                <p:cond delay="200"/>
                                              </p:stCondLst>
                                            </p:cTn>
                                            <p:tgtEl>
                                              <p:spTgt spid="37"/>
                                            </p:tgtEl>
                                            <p:attrNameLst>
                                              <p:attrName>r</p:attrName>
                                            </p:attrNameLst>
                                          </p:cBhvr>
                                        </p:animRot>
                                        <p:animRot by="240000">
                                          <p:cBhvr>
                                            <p:cTn id="24" dur="200" fill="hold">
                                              <p:stCondLst>
                                                <p:cond delay="400"/>
                                              </p:stCondLst>
                                            </p:cTn>
                                            <p:tgtEl>
                                              <p:spTgt spid="37"/>
                                            </p:tgtEl>
                                            <p:attrNameLst>
                                              <p:attrName>r</p:attrName>
                                            </p:attrNameLst>
                                          </p:cBhvr>
                                        </p:animRot>
                                        <p:animRot by="-240000">
                                          <p:cBhvr>
                                            <p:cTn id="25" dur="200" fill="hold">
                                              <p:stCondLst>
                                                <p:cond delay="600"/>
                                              </p:stCondLst>
                                            </p:cTn>
                                            <p:tgtEl>
                                              <p:spTgt spid="37"/>
                                            </p:tgtEl>
                                            <p:attrNameLst>
                                              <p:attrName>r</p:attrName>
                                            </p:attrNameLst>
                                          </p:cBhvr>
                                        </p:animRot>
                                        <p:animRot by="120000">
                                          <p:cBhvr>
                                            <p:cTn id="26" dur="200" fill="hold">
                                              <p:stCondLst>
                                                <p:cond delay="800"/>
                                              </p:stCondLst>
                                            </p:cTn>
                                            <p:tgtEl>
                                              <p:spTgt spid="37"/>
                                            </p:tgtEl>
                                            <p:attrNameLst>
                                              <p:attrName>r</p:attrName>
                                            </p:attrNameLst>
                                          </p:cBhvr>
                                        </p:animRot>
                                      </p:childTnLst>
                                    </p:cTn>
                                  </p:par>
                                </p:childTnLst>
                              </p:cTn>
                            </p:par>
                            <p:par>
                              <p:cTn id="27" fill="hold">
                                <p:stCondLst>
                                  <p:cond delay="3000"/>
                                </p:stCondLst>
                                <p:childTnLst>
                                  <p:par>
                                    <p:cTn id="28" presetID="52" presetClass="entr" presetSubtype="0" fill="hold" grpId="0" nodeType="afterEffect">
                                      <p:stCondLst>
                                        <p:cond delay="0"/>
                                      </p:stCondLst>
                                      <p:childTnLst>
                                        <p:set>
                                          <p:cBhvr>
                                            <p:cTn id="29" dur="1" fill="hold">
                                              <p:stCondLst>
                                                <p:cond delay="0"/>
                                              </p:stCondLst>
                                            </p:cTn>
                                            <p:tgtEl>
                                              <p:spTgt spid="41"/>
                                            </p:tgtEl>
                                            <p:attrNameLst>
                                              <p:attrName>style.visibility</p:attrName>
                                            </p:attrNameLst>
                                          </p:cBhvr>
                                          <p:to>
                                            <p:strVal val="visible"/>
                                          </p:to>
                                        </p:set>
                                        <p:animScale>
                                          <p:cBhvr>
                                            <p:cTn id="30"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41"/>
                                            </p:tgtEl>
                                            <p:attrNameLst>
                                              <p:attrName>ppt_x</p:attrName>
                                              <p:attrName>ppt_y</p:attrName>
                                            </p:attrNameLst>
                                          </p:cBhvr>
                                        </p:animMotion>
                                        <p:animEffect transition="in" filter="fade">
                                          <p:cBhvr>
                                            <p:cTn id="32" dur="1000"/>
                                            <p:tgtEl>
                                              <p:spTgt spid="41"/>
                                            </p:tgtEl>
                                          </p:cBhvr>
                                        </p:animEffect>
                                      </p:childTnLst>
                                    </p:cTn>
                                  </p:par>
                                </p:childTnLst>
                              </p:cTn>
                            </p:par>
                            <p:par>
                              <p:cTn id="33" fill="hold">
                                <p:stCondLst>
                                  <p:cond delay="4000"/>
                                </p:stCondLst>
                                <p:childTnLst>
                                  <p:par>
                                    <p:cTn id="34" presetID="52" presetClass="entr" presetSubtype="0" fill="hold" grpId="0" nodeType="afterEffect">
                                      <p:stCondLst>
                                        <p:cond delay="0"/>
                                      </p:stCondLst>
                                      <p:childTnLst>
                                        <p:set>
                                          <p:cBhvr>
                                            <p:cTn id="35" dur="1" fill="hold">
                                              <p:stCondLst>
                                                <p:cond delay="0"/>
                                              </p:stCondLst>
                                            </p:cTn>
                                            <p:tgtEl>
                                              <p:spTgt spid="42"/>
                                            </p:tgtEl>
                                            <p:attrNameLst>
                                              <p:attrName>style.visibility</p:attrName>
                                            </p:attrNameLst>
                                          </p:cBhvr>
                                          <p:to>
                                            <p:strVal val="visible"/>
                                          </p:to>
                                        </p:set>
                                        <p:animScale>
                                          <p:cBhvr>
                                            <p:cTn id="36"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42"/>
                                            </p:tgtEl>
                                            <p:attrNameLst>
                                              <p:attrName>ppt_x</p:attrName>
                                              <p:attrName>ppt_y</p:attrName>
                                            </p:attrNameLst>
                                          </p:cBhvr>
                                        </p:animMotion>
                                        <p:animEffect transition="in" filter="fade">
                                          <p:cBhvr>
                                            <p:cTn id="38"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8"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2">
            <a:extLst>
              <a:ext uri="{FF2B5EF4-FFF2-40B4-BE49-F238E27FC236}">
                <a16:creationId xmlns:a16="http://schemas.microsoft.com/office/drawing/2014/main" id="{046CE0B7-1500-4EE1-ADEC-B2C2B90A5F0F}"/>
              </a:ext>
            </a:extLst>
          </p:cNvPr>
          <p:cNvSpPr txBox="1"/>
          <p:nvPr/>
        </p:nvSpPr>
        <p:spPr>
          <a:xfrm>
            <a:off x="1366408" y="2414489"/>
            <a:ext cx="2973758" cy="43419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50397" tIns="25198" rIns="50397" bIns="25198" rtlCol="0">
            <a:spAutoFit/>
          </a:bodyPr>
          <a:lstStyle/>
          <a:p>
            <a:pPr fontAlgn="base">
              <a:lnSpc>
                <a:spcPct val="150000"/>
              </a:lnSpc>
              <a:spcBef>
                <a:spcPct val="0"/>
              </a:spcBef>
              <a:spcAft>
                <a:spcPct val="0"/>
              </a:spcAft>
              <a:defRPr/>
            </a:pPr>
            <a:r>
              <a:rPr lang="en-US" altLang="zh-CN" sz="882" dirty="0">
                <a:solidFill>
                  <a:schemeClr val="tx1">
                    <a:lumMod val="50000"/>
                    <a:lumOff val="50000"/>
                  </a:schemeClr>
                </a:solidFill>
                <a:latin typeface="微软雅黑" pitchFamily="34" charset="-122"/>
                <a:ea typeface="微软雅黑" pitchFamily="34" charset="-122"/>
              </a:rPr>
              <a:t>click to add your text here click to add your text here click to add your text </a:t>
            </a:r>
            <a:r>
              <a:rPr lang="en-US" altLang="zh-CN" sz="882" dirty="0" smtClean="0">
                <a:solidFill>
                  <a:schemeClr val="tx1">
                    <a:lumMod val="50000"/>
                    <a:lumOff val="50000"/>
                  </a:schemeClr>
                </a:solidFill>
                <a:latin typeface="微软雅黑" pitchFamily="34" charset="-122"/>
                <a:ea typeface="微软雅黑" pitchFamily="34" charset="-122"/>
              </a:rPr>
              <a:t>here</a:t>
            </a:r>
            <a:endParaRPr lang="zh-CN" altLang="en-US" sz="882" dirty="0">
              <a:solidFill>
                <a:schemeClr val="tx1">
                  <a:lumMod val="50000"/>
                  <a:lumOff val="50000"/>
                </a:schemeClr>
              </a:solidFill>
              <a:latin typeface="微软雅黑" pitchFamily="34" charset="-122"/>
              <a:ea typeface="微软雅黑" pitchFamily="34" charset="-122"/>
            </a:endParaRPr>
          </a:p>
        </p:txBody>
      </p:sp>
      <p:sp>
        <p:nvSpPr>
          <p:cNvPr id="15" name="TextBox 14">
            <a:extLst>
              <a:ext uri="{FF2B5EF4-FFF2-40B4-BE49-F238E27FC236}">
                <a16:creationId xmlns:a16="http://schemas.microsoft.com/office/drawing/2014/main" id="{D43C5E82-9C6E-41FB-A8E3-F624073ADEFF}"/>
              </a:ext>
            </a:extLst>
          </p:cNvPr>
          <p:cNvSpPr txBox="1"/>
          <p:nvPr/>
        </p:nvSpPr>
        <p:spPr>
          <a:xfrm>
            <a:off x="1331640" y="1961531"/>
            <a:ext cx="2730375" cy="461665"/>
          </a:xfrm>
          <a:prstGeom prst="rect">
            <a:avLst/>
          </a:prstGeom>
          <a:noFill/>
        </p:spPr>
        <p:txBody>
          <a:bodyPr wrap="square" rtlCol="0">
            <a:spAutoFit/>
          </a:bodyPr>
          <a:lstStyle/>
          <a:p>
            <a:r>
              <a:rPr lang="en-US" altLang="zh-CN" sz="2400" dirty="0">
                <a:solidFill>
                  <a:srgbClr val="9BBB59"/>
                </a:solidFill>
                <a:latin typeface="【苹果】迟暮朝朝醉晚灯" panose="02000500000000000000" pitchFamily="2" charset="-122"/>
                <a:ea typeface="【苹果】迟暮朝朝醉晚灯" panose="02000500000000000000" pitchFamily="2" charset="-122"/>
                <a:cs typeface="方正豪体简体" panose="03000509000000000000" pitchFamily="65" charset="-122"/>
              </a:rPr>
              <a:t>Add title text</a:t>
            </a:r>
            <a:endParaRPr lang="zh-CN" altLang="en-US" sz="2400" dirty="0">
              <a:solidFill>
                <a:srgbClr val="9BBB59"/>
              </a:solidFill>
              <a:latin typeface="【苹果】迟暮朝朝醉晚灯" panose="02000500000000000000" pitchFamily="2" charset="-122"/>
              <a:ea typeface="【苹果】迟暮朝朝醉晚灯" panose="02000500000000000000" pitchFamily="2" charset="-122"/>
              <a:cs typeface="方正豪体简体" panose="03000509000000000000" pitchFamily="65" charset="-122"/>
            </a:endParaRPr>
          </a:p>
        </p:txBody>
      </p:sp>
      <p:sp>
        <p:nvSpPr>
          <p:cNvPr id="16" name="文本框 22">
            <a:extLst>
              <a:ext uri="{FF2B5EF4-FFF2-40B4-BE49-F238E27FC236}">
                <a16:creationId xmlns:a16="http://schemas.microsoft.com/office/drawing/2014/main" id="{0C3D35BB-D9E2-4EB9-8EEB-D4FA23FCC90E}"/>
              </a:ext>
            </a:extLst>
          </p:cNvPr>
          <p:cNvSpPr txBox="1"/>
          <p:nvPr/>
        </p:nvSpPr>
        <p:spPr>
          <a:xfrm>
            <a:off x="1366408" y="3673574"/>
            <a:ext cx="2973758" cy="43419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50397" tIns="25198" rIns="50397" bIns="25198" rtlCol="0">
            <a:spAutoFit/>
          </a:bodyPr>
          <a:lstStyle/>
          <a:p>
            <a:pPr fontAlgn="base">
              <a:lnSpc>
                <a:spcPct val="150000"/>
              </a:lnSpc>
              <a:spcBef>
                <a:spcPct val="0"/>
              </a:spcBef>
              <a:spcAft>
                <a:spcPct val="0"/>
              </a:spcAft>
              <a:defRPr/>
            </a:pPr>
            <a:r>
              <a:rPr lang="en-US" altLang="zh-CN" sz="882" dirty="0">
                <a:solidFill>
                  <a:schemeClr val="tx1">
                    <a:lumMod val="50000"/>
                    <a:lumOff val="50000"/>
                  </a:schemeClr>
                </a:solidFill>
                <a:latin typeface="微软雅黑" pitchFamily="34" charset="-122"/>
                <a:ea typeface="微软雅黑" pitchFamily="34" charset="-122"/>
              </a:rPr>
              <a:t>click to add your text here click to add your text here click to add your text here</a:t>
            </a:r>
            <a:endParaRPr lang="zh-CN" altLang="en-US" sz="882" dirty="0">
              <a:solidFill>
                <a:schemeClr val="tx1">
                  <a:lumMod val="50000"/>
                  <a:lumOff val="50000"/>
                </a:schemeClr>
              </a:solidFill>
              <a:latin typeface="微软雅黑" pitchFamily="34" charset="-122"/>
              <a:ea typeface="微软雅黑" pitchFamily="34" charset="-122"/>
            </a:endParaRPr>
          </a:p>
        </p:txBody>
      </p:sp>
      <p:sp>
        <p:nvSpPr>
          <p:cNvPr id="17" name="TextBox 14">
            <a:extLst>
              <a:ext uri="{FF2B5EF4-FFF2-40B4-BE49-F238E27FC236}">
                <a16:creationId xmlns:a16="http://schemas.microsoft.com/office/drawing/2014/main" id="{58B38A83-5C09-462A-A547-2E465639C655}"/>
              </a:ext>
            </a:extLst>
          </p:cNvPr>
          <p:cNvSpPr txBox="1"/>
          <p:nvPr/>
        </p:nvSpPr>
        <p:spPr>
          <a:xfrm>
            <a:off x="1331640" y="3220616"/>
            <a:ext cx="2730375" cy="461665"/>
          </a:xfrm>
          <a:prstGeom prst="rect">
            <a:avLst/>
          </a:prstGeom>
          <a:noFill/>
        </p:spPr>
        <p:txBody>
          <a:bodyPr wrap="square" rtlCol="0">
            <a:spAutoFit/>
          </a:bodyPr>
          <a:lstStyle/>
          <a:p>
            <a:r>
              <a:rPr lang="en-US" altLang="zh-CN" sz="2400" dirty="0">
                <a:solidFill>
                  <a:srgbClr val="FFA6F1"/>
                </a:solidFill>
                <a:latin typeface="【苹果】迟暮朝朝醉晚灯" panose="02000500000000000000" pitchFamily="2" charset="-122"/>
                <a:ea typeface="【苹果】迟暮朝朝醉晚灯" panose="02000500000000000000" pitchFamily="2" charset="-122"/>
                <a:cs typeface="方正豪体简体" panose="03000509000000000000" pitchFamily="65" charset="-122"/>
              </a:rPr>
              <a:t>Add title text</a:t>
            </a:r>
            <a:endParaRPr lang="zh-CN" altLang="en-US" sz="2400" dirty="0">
              <a:solidFill>
                <a:srgbClr val="FFA6F1"/>
              </a:solidFill>
              <a:latin typeface="【苹果】迟暮朝朝醉晚灯" panose="02000500000000000000" pitchFamily="2" charset="-122"/>
              <a:ea typeface="【苹果】迟暮朝朝醉晚灯" panose="02000500000000000000" pitchFamily="2" charset="-122"/>
              <a:cs typeface="方正豪体简体" panose="03000509000000000000" pitchFamily="65" charset="-122"/>
            </a:endParaRPr>
          </a:p>
        </p:txBody>
      </p:sp>
      <p:pic>
        <p:nvPicPr>
          <p:cNvPr id="7" name="图片 6">
            <a:extLst>
              <a:ext uri="{FF2B5EF4-FFF2-40B4-BE49-F238E27FC236}">
                <a16:creationId xmlns:a16="http://schemas.microsoft.com/office/drawing/2014/main" id="{3DC6F833-8882-455F-93FA-085B06E2E8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060376"/>
            <a:ext cx="2831344" cy="3528392"/>
          </a:xfrm>
          <a:prstGeom prst="rect">
            <a:avLst/>
          </a:prstGeom>
        </p:spPr>
      </p:pic>
      <p:sp>
        <p:nvSpPr>
          <p:cNvPr id="8" name="文本框 7">
            <a:extLst>
              <a:ext uri="{FF2B5EF4-FFF2-40B4-BE49-F238E27FC236}">
                <a16:creationId xmlns:a16="http://schemas.microsoft.com/office/drawing/2014/main" id="{B6310A1F-9E99-425A-B147-77AF4723556B}"/>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9" name="图片 8">
            <a:extLst>
              <a:ext uri="{FF2B5EF4-FFF2-40B4-BE49-F238E27FC236}">
                <a16:creationId xmlns:a16="http://schemas.microsoft.com/office/drawing/2014/main" id="{1FA1004C-1589-428E-BD9C-EC043532F2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1961526301"/>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6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par>
                                    <p:cTn id="26" presetID="47"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par>
                                    <p:cTn id="26" presetID="47"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p:cTn id="34" dur="500" fill="hold"/>
                                            <p:tgtEl>
                                              <p:spTgt spid="17"/>
                                            </p:tgtEl>
                                            <p:attrNameLst>
                                              <p:attrName>ppt_w</p:attrName>
                                            </p:attrNameLst>
                                          </p:cBhvr>
                                          <p:tavLst>
                                            <p:tav tm="0">
                                              <p:val>
                                                <p:fltVal val="0"/>
                                              </p:val>
                                            </p:tav>
                                            <p:tav tm="100000">
                                              <p:val>
                                                <p:strVal val="#ppt_w"/>
                                              </p:val>
                                            </p:tav>
                                          </p:tavLst>
                                        </p:anim>
                                        <p:anim calcmode="lin" valueType="num">
                                          <p:cBhvr>
                                            <p:cTn id="35" dur="500" fill="hold"/>
                                            <p:tgtEl>
                                              <p:spTgt spid="17"/>
                                            </p:tgtEl>
                                            <p:attrNameLst>
                                              <p:attrName>ppt_h</p:attrName>
                                            </p:attrNameLst>
                                          </p:cBhvr>
                                          <p:tavLst>
                                            <p:tav tm="0">
                                              <p:val>
                                                <p:fltVal val="0"/>
                                              </p:val>
                                            </p:tav>
                                            <p:tav tm="100000">
                                              <p:val>
                                                <p:strVal val="#ppt_h"/>
                                              </p:val>
                                            </p:tav>
                                          </p:tavLst>
                                        </p:anim>
                                        <p:animEffect transition="in" filter="fade">
                                          <p:cBhvr>
                                            <p:cTn id="36" dur="500"/>
                                            <p:tgtEl>
                                              <p:spTgt spid="17"/>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AE81C8F-F82B-4FCC-941E-57A6E2F65FA3}"/>
              </a:ext>
            </a:extLst>
          </p:cNvPr>
          <p:cNvPicPr>
            <a:picLocks noChangeAspect="1"/>
          </p:cNvPicPr>
          <p:nvPr/>
        </p:nvPicPr>
        <p:blipFill>
          <a:blip r:embed="rId3"/>
          <a:stretch>
            <a:fillRect/>
          </a:stretch>
        </p:blipFill>
        <p:spPr>
          <a:xfrm>
            <a:off x="4528480" y="3531181"/>
            <a:ext cx="662174" cy="738717"/>
          </a:xfrm>
          <a:prstGeom prst="rect">
            <a:avLst/>
          </a:prstGeom>
        </p:spPr>
      </p:pic>
      <p:grpSp>
        <p:nvGrpSpPr>
          <p:cNvPr id="14" name="组合 13">
            <a:extLst>
              <a:ext uri="{FF2B5EF4-FFF2-40B4-BE49-F238E27FC236}">
                <a16:creationId xmlns:a16="http://schemas.microsoft.com/office/drawing/2014/main" id="{7549BA98-61E6-462D-B4DE-21F2A3775FF0}"/>
              </a:ext>
            </a:extLst>
          </p:cNvPr>
          <p:cNvGrpSpPr/>
          <p:nvPr/>
        </p:nvGrpSpPr>
        <p:grpSpPr>
          <a:xfrm>
            <a:off x="5364088" y="1780456"/>
            <a:ext cx="2928999" cy="841747"/>
            <a:chOff x="5142497" y="1805150"/>
            <a:chExt cx="3985284" cy="1145307"/>
          </a:xfrm>
        </p:grpSpPr>
        <p:sp>
          <p:nvSpPr>
            <p:cNvPr id="15" name="矩形 14">
              <a:extLst>
                <a:ext uri="{FF2B5EF4-FFF2-40B4-BE49-F238E27FC236}">
                  <a16:creationId xmlns:a16="http://schemas.microsoft.com/office/drawing/2014/main" id="{4289B14D-0C66-4AB2-91DC-010B99D5CDA3}"/>
                </a:ext>
              </a:extLst>
            </p:cNvPr>
            <p:cNvSpPr/>
            <p:nvPr/>
          </p:nvSpPr>
          <p:spPr>
            <a:xfrm>
              <a:off x="5142497" y="2334864"/>
              <a:ext cx="3985284" cy="615593"/>
            </a:xfrm>
            <a:prstGeom prst="rect">
              <a:avLst/>
            </a:prstGeom>
          </p:spPr>
          <p:txBody>
            <a:bodyPr wrap="square">
              <a:spAutoFit/>
              <a:scene3d>
                <a:camera prst="orthographicFront"/>
                <a:lightRig rig="threePt" dir="t"/>
              </a:scene3d>
              <a:sp3d contourW="12700"/>
            </a:bodyPr>
            <a:lstStyle/>
            <a:p>
              <a:pP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16" name="矩形 15">
              <a:extLst>
                <a:ext uri="{FF2B5EF4-FFF2-40B4-BE49-F238E27FC236}">
                  <a16:creationId xmlns:a16="http://schemas.microsoft.com/office/drawing/2014/main" id="{9B3BFB51-D19D-44A4-95CE-6C8AE390A618}"/>
                </a:ext>
              </a:extLst>
            </p:cNvPr>
            <p:cNvSpPr/>
            <p:nvPr/>
          </p:nvSpPr>
          <p:spPr>
            <a:xfrm>
              <a:off x="5142497" y="1805150"/>
              <a:ext cx="3527145" cy="642725"/>
            </a:xfrm>
            <a:prstGeom prst="rect">
              <a:avLst/>
            </a:prstGeom>
          </p:spPr>
          <p:txBody>
            <a:bodyPr wrap="square">
              <a:spAutoFit/>
              <a:scene3d>
                <a:camera prst="orthographicFront"/>
                <a:lightRig rig="threePt" dir="t"/>
              </a:scene3d>
              <a:sp3d contourW="12700"/>
            </a:bodyPr>
            <a:lstStyle/>
            <a:p>
              <a:pPr>
                <a:lnSpc>
                  <a:spcPct val="120000"/>
                </a:lnSpc>
              </a:pPr>
              <a:r>
                <a:rPr lang="en-US" altLang="zh-CN" sz="2058" b="1" dirty="0">
                  <a:solidFill>
                    <a:srgbClr val="9BBB59"/>
                  </a:solidFill>
                  <a:latin typeface="汉仪小麦体简" panose="00020600040101010101" pitchFamily="18" charset="-122"/>
                  <a:ea typeface="汉仪小麦体简" panose="00020600040101010101" pitchFamily="18" charset="-122"/>
                </a:rPr>
                <a:t>Add title text</a:t>
              </a:r>
              <a:endParaRPr lang="zh-CN" altLang="en-US" sz="2058" b="1" dirty="0">
                <a:solidFill>
                  <a:srgbClr val="9BBB59"/>
                </a:solidFill>
                <a:latin typeface="汉仪小麦体简" panose="00020600040101010101" pitchFamily="18" charset="-122"/>
                <a:ea typeface="汉仪小麦体简" panose="00020600040101010101" pitchFamily="18" charset="-122"/>
              </a:endParaRPr>
            </a:p>
          </p:txBody>
        </p:sp>
      </p:grpSp>
      <p:grpSp>
        <p:nvGrpSpPr>
          <p:cNvPr id="17" name="组合 16">
            <a:extLst>
              <a:ext uri="{FF2B5EF4-FFF2-40B4-BE49-F238E27FC236}">
                <a16:creationId xmlns:a16="http://schemas.microsoft.com/office/drawing/2014/main" id="{E94E60BC-5C9E-4B33-B2F4-ED302D2EBEEC}"/>
              </a:ext>
            </a:extLst>
          </p:cNvPr>
          <p:cNvGrpSpPr/>
          <p:nvPr/>
        </p:nvGrpSpPr>
        <p:grpSpPr>
          <a:xfrm>
            <a:off x="5364088" y="3003342"/>
            <a:ext cx="2928999" cy="841747"/>
            <a:chOff x="5142497" y="1805150"/>
            <a:chExt cx="3985284" cy="1145307"/>
          </a:xfrm>
        </p:grpSpPr>
        <p:sp>
          <p:nvSpPr>
            <p:cNvPr id="18" name="矩形 17">
              <a:extLst>
                <a:ext uri="{FF2B5EF4-FFF2-40B4-BE49-F238E27FC236}">
                  <a16:creationId xmlns:a16="http://schemas.microsoft.com/office/drawing/2014/main" id="{AD66FF40-9D01-4B34-B825-3E812BF6C6DE}"/>
                </a:ext>
              </a:extLst>
            </p:cNvPr>
            <p:cNvSpPr/>
            <p:nvPr/>
          </p:nvSpPr>
          <p:spPr>
            <a:xfrm>
              <a:off x="5142497" y="2334864"/>
              <a:ext cx="3985284" cy="615593"/>
            </a:xfrm>
            <a:prstGeom prst="rect">
              <a:avLst/>
            </a:prstGeom>
          </p:spPr>
          <p:txBody>
            <a:bodyPr wrap="square">
              <a:spAutoFit/>
              <a:scene3d>
                <a:camera prst="orthographicFront"/>
                <a:lightRig rig="threePt" dir="t"/>
              </a:scene3d>
              <a:sp3d contourW="12700"/>
            </a:bodyPr>
            <a:lstStyle/>
            <a:p>
              <a:pP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19" name="矩形 18">
              <a:extLst>
                <a:ext uri="{FF2B5EF4-FFF2-40B4-BE49-F238E27FC236}">
                  <a16:creationId xmlns:a16="http://schemas.microsoft.com/office/drawing/2014/main" id="{1C66BBFA-2B2D-4282-A978-C0AB16EB3E7E}"/>
                </a:ext>
              </a:extLst>
            </p:cNvPr>
            <p:cNvSpPr/>
            <p:nvPr/>
          </p:nvSpPr>
          <p:spPr>
            <a:xfrm>
              <a:off x="5142497" y="1805150"/>
              <a:ext cx="3723097" cy="642725"/>
            </a:xfrm>
            <a:prstGeom prst="rect">
              <a:avLst/>
            </a:prstGeom>
          </p:spPr>
          <p:txBody>
            <a:bodyPr wrap="square">
              <a:spAutoFit/>
              <a:scene3d>
                <a:camera prst="orthographicFront"/>
                <a:lightRig rig="threePt" dir="t"/>
              </a:scene3d>
              <a:sp3d contourW="12700"/>
            </a:bodyPr>
            <a:lstStyle/>
            <a:p>
              <a:pPr>
                <a:lnSpc>
                  <a:spcPct val="120000"/>
                </a:lnSpc>
              </a:pPr>
              <a:r>
                <a:rPr lang="en-US" altLang="zh-CN" sz="2058" b="1" dirty="0">
                  <a:solidFill>
                    <a:schemeClr val="accent5"/>
                  </a:solidFill>
                  <a:latin typeface="汉仪小麦体简" panose="00020600040101010101" pitchFamily="18" charset="-122"/>
                  <a:ea typeface="汉仪小麦体简" panose="00020600040101010101" pitchFamily="18" charset="-122"/>
                </a:rPr>
                <a:t>Add title text</a:t>
              </a:r>
              <a:endParaRPr lang="zh-CN" altLang="en-US" sz="2058" b="1" dirty="0">
                <a:solidFill>
                  <a:schemeClr val="accent5"/>
                </a:solidFill>
                <a:latin typeface="汉仪小麦体简" panose="00020600040101010101" pitchFamily="18" charset="-122"/>
                <a:ea typeface="汉仪小麦体简" panose="00020600040101010101" pitchFamily="18" charset="-122"/>
              </a:endParaRPr>
            </a:p>
          </p:txBody>
        </p:sp>
      </p:grpSp>
      <p:pic>
        <p:nvPicPr>
          <p:cNvPr id="20" name="图片占位符 17">
            <a:extLst>
              <a:ext uri="{FF2B5EF4-FFF2-40B4-BE49-F238E27FC236}">
                <a16:creationId xmlns:a16="http://schemas.microsoft.com/office/drawing/2014/main" id="{4DD206C5-2FDD-4F12-B31E-0C8A1A7A38B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1225533" y="1445915"/>
            <a:ext cx="1226298" cy="1280312"/>
          </a:xfrm>
          <a:custGeom>
            <a:avLst/>
            <a:gdLst>
              <a:gd name="connsiteX0" fmla="*/ 634308 w 1661310"/>
              <a:gd name="connsiteY0" fmla="*/ 189 h 1742030"/>
              <a:gd name="connsiteX1" fmla="*/ 960586 w 1661310"/>
              <a:gd name="connsiteY1" fmla="*/ 50570 h 1742030"/>
              <a:gd name="connsiteX2" fmla="*/ 1290418 w 1661310"/>
              <a:gd name="connsiteY2" fmla="*/ 187053 h 1742030"/>
              <a:gd name="connsiteX3" fmla="*/ 1552009 w 1661310"/>
              <a:gd name="connsiteY3" fmla="*/ 300788 h 1742030"/>
              <a:gd name="connsiteX4" fmla="*/ 1642997 w 1661310"/>
              <a:gd name="connsiteY4" fmla="*/ 687488 h 1742030"/>
              <a:gd name="connsiteX5" fmla="*/ 1642997 w 1661310"/>
              <a:gd name="connsiteY5" fmla="*/ 1074188 h 1742030"/>
              <a:gd name="connsiteX6" fmla="*/ 1449647 w 1661310"/>
              <a:gd name="connsiteY6" fmla="*/ 1426767 h 1742030"/>
              <a:gd name="connsiteX7" fmla="*/ 1085694 w 1661310"/>
              <a:gd name="connsiteY7" fmla="*/ 1676984 h 1742030"/>
              <a:gd name="connsiteX8" fmla="*/ 528392 w 1661310"/>
              <a:gd name="connsiteY8" fmla="*/ 1722478 h 1742030"/>
              <a:gd name="connsiteX9" fmla="*/ 278174 w 1661310"/>
              <a:gd name="connsiteY9" fmla="*/ 1404020 h 1742030"/>
              <a:gd name="connsiteX10" fmla="*/ 16583 w 1661310"/>
              <a:gd name="connsiteY10" fmla="*/ 1153802 h 1742030"/>
              <a:gd name="connsiteX11" fmla="*/ 39330 w 1661310"/>
              <a:gd name="connsiteY11" fmla="*/ 641994 h 1742030"/>
              <a:gd name="connsiteX12" fmla="*/ 141692 w 1661310"/>
              <a:gd name="connsiteY12" fmla="*/ 391776 h 1742030"/>
              <a:gd name="connsiteX13" fmla="*/ 300921 w 1661310"/>
              <a:gd name="connsiteY13" fmla="*/ 300788 h 1742030"/>
              <a:gd name="connsiteX14" fmla="*/ 539765 w 1661310"/>
              <a:gd name="connsiteY14" fmla="*/ 16450 h 1742030"/>
              <a:gd name="connsiteX15" fmla="*/ 634308 w 1661310"/>
              <a:gd name="connsiteY15" fmla="*/ 189 h 174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1310" h="1742030">
                <a:moveTo>
                  <a:pt x="634308" y="189"/>
                </a:moveTo>
                <a:cubicBezTo>
                  <a:pt x="738802" y="-2743"/>
                  <a:pt x="866754" y="29245"/>
                  <a:pt x="960586" y="50570"/>
                </a:cubicBezTo>
                <a:cubicBezTo>
                  <a:pt x="1085694" y="79004"/>
                  <a:pt x="1191847" y="145349"/>
                  <a:pt x="1290418" y="187053"/>
                </a:cubicBezTo>
                <a:cubicBezTo>
                  <a:pt x="1388989" y="228756"/>
                  <a:pt x="1493245" y="217382"/>
                  <a:pt x="1552009" y="300788"/>
                </a:cubicBezTo>
                <a:cubicBezTo>
                  <a:pt x="1610772" y="384193"/>
                  <a:pt x="1627833" y="558588"/>
                  <a:pt x="1642997" y="687488"/>
                </a:cubicBezTo>
                <a:cubicBezTo>
                  <a:pt x="1658161" y="816387"/>
                  <a:pt x="1675222" y="950975"/>
                  <a:pt x="1642997" y="1074188"/>
                </a:cubicBezTo>
                <a:cubicBezTo>
                  <a:pt x="1610772" y="1197400"/>
                  <a:pt x="1542531" y="1326301"/>
                  <a:pt x="1449647" y="1426767"/>
                </a:cubicBezTo>
                <a:cubicBezTo>
                  <a:pt x="1356763" y="1527233"/>
                  <a:pt x="1239237" y="1627699"/>
                  <a:pt x="1085694" y="1676984"/>
                </a:cubicBezTo>
                <a:cubicBezTo>
                  <a:pt x="932152" y="1726269"/>
                  <a:pt x="662978" y="1767973"/>
                  <a:pt x="528392" y="1722478"/>
                </a:cubicBezTo>
                <a:cubicBezTo>
                  <a:pt x="393805" y="1676984"/>
                  <a:pt x="363476" y="1498799"/>
                  <a:pt x="278174" y="1404020"/>
                </a:cubicBezTo>
                <a:cubicBezTo>
                  <a:pt x="192873" y="1309241"/>
                  <a:pt x="56390" y="1280807"/>
                  <a:pt x="16583" y="1153802"/>
                </a:cubicBezTo>
                <a:cubicBezTo>
                  <a:pt x="-23224" y="1026798"/>
                  <a:pt x="18479" y="768998"/>
                  <a:pt x="39330" y="641994"/>
                </a:cubicBezTo>
                <a:cubicBezTo>
                  <a:pt x="60181" y="514989"/>
                  <a:pt x="101885" y="448644"/>
                  <a:pt x="141692" y="391776"/>
                </a:cubicBezTo>
                <a:cubicBezTo>
                  <a:pt x="181499" y="334908"/>
                  <a:pt x="234576" y="363342"/>
                  <a:pt x="300921" y="300788"/>
                </a:cubicBezTo>
                <a:cubicBezTo>
                  <a:pt x="367266" y="238233"/>
                  <a:pt x="429821" y="58153"/>
                  <a:pt x="539765" y="16450"/>
                </a:cubicBezTo>
                <a:cubicBezTo>
                  <a:pt x="567251" y="6024"/>
                  <a:pt x="599476" y="1166"/>
                  <a:pt x="634308" y="189"/>
                </a:cubicBezTo>
                <a:close/>
              </a:path>
            </a:pathLst>
          </a:custGeom>
        </p:spPr>
      </p:pic>
      <p:pic>
        <p:nvPicPr>
          <p:cNvPr id="21" name="图片占位符 19">
            <a:extLst>
              <a:ext uri="{FF2B5EF4-FFF2-40B4-BE49-F238E27FC236}">
                <a16:creationId xmlns:a16="http://schemas.microsoft.com/office/drawing/2014/main" id="{DB432C38-6726-4FA1-A4A3-0251240A1F9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1526980" y="3096959"/>
            <a:ext cx="1356080" cy="1322011"/>
          </a:xfrm>
          <a:custGeom>
            <a:avLst/>
            <a:gdLst>
              <a:gd name="connsiteX0" fmla="*/ 743981 w 1837131"/>
              <a:gd name="connsiteY0" fmla="*/ 66 h 1798767"/>
              <a:gd name="connsiteX1" fmla="*/ 995035 w 1837131"/>
              <a:gd name="connsiteY1" fmla="*/ 14120 h 1798767"/>
              <a:gd name="connsiteX2" fmla="*/ 1454980 w 1837131"/>
              <a:gd name="connsiteY2" fmla="*/ 85667 h 1798767"/>
              <a:gd name="connsiteX3" fmla="*/ 1659400 w 1837131"/>
              <a:gd name="connsiteY3" fmla="*/ 402518 h 1798767"/>
              <a:gd name="connsiteX4" fmla="*/ 1833157 w 1837131"/>
              <a:gd name="connsiteY4" fmla="*/ 637601 h 1798767"/>
              <a:gd name="connsiteX5" fmla="*/ 1782052 w 1837131"/>
              <a:gd name="connsiteY5" fmla="*/ 1117988 h 1798767"/>
              <a:gd name="connsiteX6" fmla="*/ 1792273 w 1837131"/>
              <a:gd name="connsiteY6" fmla="*/ 1404176 h 1798767"/>
              <a:gd name="connsiteX7" fmla="*/ 1475422 w 1837131"/>
              <a:gd name="connsiteY7" fmla="*/ 1629038 h 1798767"/>
              <a:gd name="connsiteX8" fmla="*/ 954151 w 1837131"/>
              <a:gd name="connsiteY8" fmla="*/ 1731248 h 1798767"/>
              <a:gd name="connsiteX9" fmla="*/ 412438 w 1837131"/>
              <a:gd name="connsiteY9" fmla="*/ 1772132 h 1798767"/>
              <a:gd name="connsiteX10" fmla="*/ 136471 w 1837131"/>
              <a:gd name="connsiteY10" fmla="*/ 1312187 h 1798767"/>
              <a:gd name="connsiteX11" fmla="*/ 3598 w 1837131"/>
              <a:gd name="connsiteY11" fmla="*/ 995336 h 1798767"/>
              <a:gd name="connsiteX12" fmla="*/ 44482 w 1837131"/>
              <a:gd name="connsiteY12" fmla="*/ 678485 h 1798767"/>
              <a:gd name="connsiteX13" fmla="*/ 136471 w 1837131"/>
              <a:gd name="connsiteY13" fmla="*/ 351413 h 1798767"/>
              <a:gd name="connsiteX14" fmla="*/ 504427 w 1837131"/>
              <a:gd name="connsiteY14" fmla="*/ 34562 h 1798767"/>
              <a:gd name="connsiteX15" fmla="*/ 743981 w 1837131"/>
              <a:gd name="connsiteY15" fmla="*/ 66 h 1798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37131" h="1798767">
                <a:moveTo>
                  <a:pt x="743981" y="66"/>
                </a:moveTo>
                <a:cubicBezTo>
                  <a:pt x="828944" y="918"/>
                  <a:pt x="915822" y="9861"/>
                  <a:pt x="995035" y="14120"/>
                </a:cubicBezTo>
                <a:cubicBezTo>
                  <a:pt x="1153460" y="22637"/>
                  <a:pt x="1344253" y="20934"/>
                  <a:pt x="1454980" y="85667"/>
                </a:cubicBezTo>
                <a:cubicBezTo>
                  <a:pt x="1565707" y="150400"/>
                  <a:pt x="1596370" y="310529"/>
                  <a:pt x="1659400" y="402518"/>
                </a:cubicBezTo>
                <a:cubicBezTo>
                  <a:pt x="1722430" y="494507"/>
                  <a:pt x="1812715" y="518356"/>
                  <a:pt x="1833157" y="637601"/>
                </a:cubicBezTo>
                <a:cubicBezTo>
                  <a:pt x="1853599" y="756846"/>
                  <a:pt x="1788866" y="990226"/>
                  <a:pt x="1782052" y="1117988"/>
                </a:cubicBezTo>
                <a:cubicBezTo>
                  <a:pt x="1775238" y="1245751"/>
                  <a:pt x="1843378" y="1319001"/>
                  <a:pt x="1792273" y="1404176"/>
                </a:cubicBezTo>
                <a:cubicBezTo>
                  <a:pt x="1741168" y="1489351"/>
                  <a:pt x="1615109" y="1574526"/>
                  <a:pt x="1475422" y="1629038"/>
                </a:cubicBezTo>
                <a:cubicBezTo>
                  <a:pt x="1335735" y="1683550"/>
                  <a:pt x="1131315" y="1707399"/>
                  <a:pt x="954151" y="1731248"/>
                </a:cubicBezTo>
                <a:cubicBezTo>
                  <a:pt x="776987" y="1755097"/>
                  <a:pt x="548717" y="1841975"/>
                  <a:pt x="412438" y="1772132"/>
                </a:cubicBezTo>
                <a:cubicBezTo>
                  <a:pt x="276158" y="1702289"/>
                  <a:pt x="204611" y="1441653"/>
                  <a:pt x="136471" y="1312187"/>
                </a:cubicBezTo>
                <a:cubicBezTo>
                  <a:pt x="68330" y="1182721"/>
                  <a:pt x="18929" y="1100953"/>
                  <a:pt x="3598" y="995336"/>
                </a:cubicBezTo>
                <a:cubicBezTo>
                  <a:pt x="-11734" y="889719"/>
                  <a:pt x="25743" y="782399"/>
                  <a:pt x="44482" y="678485"/>
                </a:cubicBezTo>
                <a:cubicBezTo>
                  <a:pt x="63220" y="574571"/>
                  <a:pt x="59813" y="458733"/>
                  <a:pt x="136471" y="351413"/>
                </a:cubicBezTo>
                <a:cubicBezTo>
                  <a:pt x="213128" y="244092"/>
                  <a:pt x="361333" y="90777"/>
                  <a:pt x="504427" y="34562"/>
                </a:cubicBezTo>
                <a:cubicBezTo>
                  <a:pt x="575974" y="6454"/>
                  <a:pt x="659019" y="-786"/>
                  <a:pt x="743981" y="66"/>
                </a:cubicBezTo>
                <a:close/>
              </a:path>
            </a:pathLst>
          </a:custGeom>
        </p:spPr>
      </p:pic>
      <p:pic>
        <p:nvPicPr>
          <p:cNvPr id="12" name="图片 11">
            <a:extLst>
              <a:ext uri="{FF2B5EF4-FFF2-40B4-BE49-F238E27FC236}">
                <a16:creationId xmlns:a16="http://schemas.microsoft.com/office/drawing/2014/main" id="{9FB6A640-D22D-4F3D-AE8D-6817B269E7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9967" y="1727409"/>
            <a:ext cx="2084836" cy="2127508"/>
          </a:xfrm>
          <a:prstGeom prst="rect">
            <a:avLst/>
          </a:prstGeom>
        </p:spPr>
      </p:pic>
      <p:sp>
        <p:nvSpPr>
          <p:cNvPr id="13" name="文本框 12">
            <a:extLst>
              <a:ext uri="{FF2B5EF4-FFF2-40B4-BE49-F238E27FC236}">
                <a16:creationId xmlns:a16="http://schemas.microsoft.com/office/drawing/2014/main" id="{E42F62F7-D46C-4016-89E3-829E5DB12583}"/>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22" name="图片 21">
            <a:extLst>
              <a:ext uri="{FF2B5EF4-FFF2-40B4-BE49-F238E27FC236}">
                <a16:creationId xmlns:a16="http://schemas.microsoft.com/office/drawing/2014/main" id="{F0CC592D-F5B5-4D18-B23B-55FC8CF2BC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3754545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56000">
                                          <p:cBhvr additive="base">
                                            <p:cTn id="7" dur="1000" fill="hold"/>
                                            <p:tgtEl>
                                              <p:spTgt spid="22"/>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 presetClass="entr" presetSubtype="2"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53" presetClass="entr" presetSubtype="16"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par>
                              <p:cTn id="35" fill="hold">
                                <p:stCondLst>
                                  <p:cond delay="3500"/>
                                </p:stCondLst>
                                <p:childTnLst>
                                  <p:par>
                                    <p:cTn id="36" presetID="31"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1000" fill="hold"/>
                                            <p:tgtEl>
                                              <p:spTgt spid="20"/>
                                            </p:tgtEl>
                                            <p:attrNameLst>
                                              <p:attrName>ppt_w</p:attrName>
                                            </p:attrNameLst>
                                          </p:cBhvr>
                                          <p:tavLst>
                                            <p:tav tm="0">
                                              <p:val>
                                                <p:fltVal val="0"/>
                                              </p:val>
                                            </p:tav>
                                            <p:tav tm="100000">
                                              <p:val>
                                                <p:strVal val="#ppt_w"/>
                                              </p:val>
                                            </p:tav>
                                          </p:tavLst>
                                        </p:anim>
                                        <p:anim calcmode="lin" valueType="num">
                                          <p:cBhvr>
                                            <p:cTn id="39" dur="1000" fill="hold"/>
                                            <p:tgtEl>
                                              <p:spTgt spid="20"/>
                                            </p:tgtEl>
                                            <p:attrNameLst>
                                              <p:attrName>ppt_h</p:attrName>
                                            </p:attrNameLst>
                                          </p:cBhvr>
                                          <p:tavLst>
                                            <p:tav tm="0">
                                              <p:val>
                                                <p:fltVal val="0"/>
                                              </p:val>
                                            </p:tav>
                                            <p:tav tm="100000">
                                              <p:val>
                                                <p:strVal val="#ppt_h"/>
                                              </p:val>
                                            </p:tav>
                                          </p:tavLst>
                                        </p:anim>
                                        <p:anim calcmode="lin" valueType="num">
                                          <p:cBhvr>
                                            <p:cTn id="40" dur="1000" fill="hold"/>
                                            <p:tgtEl>
                                              <p:spTgt spid="20"/>
                                            </p:tgtEl>
                                            <p:attrNameLst>
                                              <p:attrName>style.rotation</p:attrName>
                                            </p:attrNameLst>
                                          </p:cBhvr>
                                          <p:tavLst>
                                            <p:tav tm="0">
                                              <p:val>
                                                <p:fltVal val="90"/>
                                              </p:val>
                                            </p:tav>
                                            <p:tav tm="100000">
                                              <p:val>
                                                <p:fltVal val="0"/>
                                              </p:val>
                                            </p:tav>
                                          </p:tavLst>
                                        </p:anim>
                                        <p:animEffect transition="in" filter="fade">
                                          <p:cBhvr>
                                            <p:cTn id="41" dur="1000"/>
                                            <p:tgtEl>
                                              <p:spTgt spid="20"/>
                                            </p:tgtEl>
                                          </p:cBhvr>
                                        </p:animEffect>
                                      </p:childTnLst>
                                    </p:cTn>
                                  </p:par>
                                  <p:par>
                                    <p:cTn id="42" presetID="31"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1000" fill="hold"/>
                                            <p:tgtEl>
                                              <p:spTgt spid="21"/>
                                            </p:tgtEl>
                                            <p:attrNameLst>
                                              <p:attrName>ppt_w</p:attrName>
                                            </p:attrNameLst>
                                          </p:cBhvr>
                                          <p:tavLst>
                                            <p:tav tm="0">
                                              <p:val>
                                                <p:fltVal val="0"/>
                                              </p:val>
                                            </p:tav>
                                            <p:tav tm="100000">
                                              <p:val>
                                                <p:strVal val="#ppt_w"/>
                                              </p:val>
                                            </p:tav>
                                          </p:tavLst>
                                        </p:anim>
                                        <p:anim calcmode="lin" valueType="num">
                                          <p:cBhvr>
                                            <p:cTn id="45" dur="1000" fill="hold"/>
                                            <p:tgtEl>
                                              <p:spTgt spid="21"/>
                                            </p:tgtEl>
                                            <p:attrNameLst>
                                              <p:attrName>ppt_h</p:attrName>
                                            </p:attrNameLst>
                                          </p:cBhvr>
                                          <p:tavLst>
                                            <p:tav tm="0">
                                              <p:val>
                                                <p:fltVal val="0"/>
                                              </p:val>
                                            </p:tav>
                                            <p:tav tm="100000">
                                              <p:val>
                                                <p:strVal val="#ppt_h"/>
                                              </p:val>
                                            </p:tav>
                                          </p:tavLst>
                                        </p:anim>
                                        <p:anim calcmode="lin" valueType="num">
                                          <p:cBhvr>
                                            <p:cTn id="46" dur="1000" fill="hold"/>
                                            <p:tgtEl>
                                              <p:spTgt spid="21"/>
                                            </p:tgtEl>
                                            <p:attrNameLst>
                                              <p:attrName>style.rotation</p:attrName>
                                            </p:attrNameLst>
                                          </p:cBhvr>
                                          <p:tavLst>
                                            <p:tav tm="0">
                                              <p:val>
                                                <p:fltVal val="90"/>
                                              </p:val>
                                            </p:tav>
                                            <p:tav tm="100000">
                                              <p:val>
                                                <p:fltVal val="0"/>
                                              </p:val>
                                            </p:tav>
                                          </p:tavLst>
                                        </p:anim>
                                        <p:animEffect transition="in" filter="fade">
                                          <p:cBhvr>
                                            <p:cTn id="4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2" presetClass="entr" presetSubtype="2"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1+#ppt_w/2"/>
                                              </p:val>
                                            </p:tav>
                                            <p:tav tm="100000">
                                              <p:val>
                                                <p:strVal val="#ppt_x"/>
                                              </p:val>
                                            </p:tav>
                                          </p:tavLst>
                                        </p:anim>
                                        <p:anim calcmode="lin" valueType="num">
                                          <p:cBhvr additive="base">
                                            <p:cTn id="28" dur="5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3000"/>
                                </p:stCondLst>
                                <p:childTnLst>
                                  <p:par>
                                    <p:cTn id="30" presetID="53" presetClass="entr" presetSubtype="16"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par>
                              <p:cTn id="35" fill="hold">
                                <p:stCondLst>
                                  <p:cond delay="3500"/>
                                </p:stCondLst>
                                <p:childTnLst>
                                  <p:par>
                                    <p:cTn id="36" presetID="31" presetClass="entr" presetSubtype="0"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p:cTn id="38" dur="1000" fill="hold"/>
                                            <p:tgtEl>
                                              <p:spTgt spid="20"/>
                                            </p:tgtEl>
                                            <p:attrNameLst>
                                              <p:attrName>ppt_w</p:attrName>
                                            </p:attrNameLst>
                                          </p:cBhvr>
                                          <p:tavLst>
                                            <p:tav tm="0">
                                              <p:val>
                                                <p:fltVal val="0"/>
                                              </p:val>
                                            </p:tav>
                                            <p:tav tm="100000">
                                              <p:val>
                                                <p:strVal val="#ppt_w"/>
                                              </p:val>
                                            </p:tav>
                                          </p:tavLst>
                                        </p:anim>
                                        <p:anim calcmode="lin" valueType="num">
                                          <p:cBhvr>
                                            <p:cTn id="39" dur="1000" fill="hold"/>
                                            <p:tgtEl>
                                              <p:spTgt spid="20"/>
                                            </p:tgtEl>
                                            <p:attrNameLst>
                                              <p:attrName>ppt_h</p:attrName>
                                            </p:attrNameLst>
                                          </p:cBhvr>
                                          <p:tavLst>
                                            <p:tav tm="0">
                                              <p:val>
                                                <p:fltVal val="0"/>
                                              </p:val>
                                            </p:tav>
                                            <p:tav tm="100000">
                                              <p:val>
                                                <p:strVal val="#ppt_h"/>
                                              </p:val>
                                            </p:tav>
                                          </p:tavLst>
                                        </p:anim>
                                        <p:anim calcmode="lin" valueType="num">
                                          <p:cBhvr>
                                            <p:cTn id="40" dur="1000" fill="hold"/>
                                            <p:tgtEl>
                                              <p:spTgt spid="20"/>
                                            </p:tgtEl>
                                            <p:attrNameLst>
                                              <p:attrName>style.rotation</p:attrName>
                                            </p:attrNameLst>
                                          </p:cBhvr>
                                          <p:tavLst>
                                            <p:tav tm="0">
                                              <p:val>
                                                <p:fltVal val="90"/>
                                              </p:val>
                                            </p:tav>
                                            <p:tav tm="100000">
                                              <p:val>
                                                <p:fltVal val="0"/>
                                              </p:val>
                                            </p:tav>
                                          </p:tavLst>
                                        </p:anim>
                                        <p:animEffect transition="in" filter="fade">
                                          <p:cBhvr>
                                            <p:cTn id="41" dur="1000"/>
                                            <p:tgtEl>
                                              <p:spTgt spid="20"/>
                                            </p:tgtEl>
                                          </p:cBhvr>
                                        </p:animEffect>
                                      </p:childTnLst>
                                    </p:cTn>
                                  </p:par>
                                  <p:par>
                                    <p:cTn id="42" presetID="31"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 calcmode="lin" valueType="num">
                                          <p:cBhvr>
                                            <p:cTn id="44" dur="1000" fill="hold"/>
                                            <p:tgtEl>
                                              <p:spTgt spid="21"/>
                                            </p:tgtEl>
                                            <p:attrNameLst>
                                              <p:attrName>ppt_w</p:attrName>
                                            </p:attrNameLst>
                                          </p:cBhvr>
                                          <p:tavLst>
                                            <p:tav tm="0">
                                              <p:val>
                                                <p:fltVal val="0"/>
                                              </p:val>
                                            </p:tav>
                                            <p:tav tm="100000">
                                              <p:val>
                                                <p:strVal val="#ppt_w"/>
                                              </p:val>
                                            </p:tav>
                                          </p:tavLst>
                                        </p:anim>
                                        <p:anim calcmode="lin" valueType="num">
                                          <p:cBhvr>
                                            <p:cTn id="45" dur="1000" fill="hold"/>
                                            <p:tgtEl>
                                              <p:spTgt spid="21"/>
                                            </p:tgtEl>
                                            <p:attrNameLst>
                                              <p:attrName>ppt_h</p:attrName>
                                            </p:attrNameLst>
                                          </p:cBhvr>
                                          <p:tavLst>
                                            <p:tav tm="0">
                                              <p:val>
                                                <p:fltVal val="0"/>
                                              </p:val>
                                            </p:tav>
                                            <p:tav tm="100000">
                                              <p:val>
                                                <p:strVal val="#ppt_h"/>
                                              </p:val>
                                            </p:tav>
                                          </p:tavLst>
                                        </p:anim>
                                        <p:anim calcmode="lin" valueType="num">
                                          <p:cBhvr>
                                            <p:cTn id="46" dur="1000" fill="hold"/>
                                            <p:tgtEl>
                                              <p:spTgt spid="21"/>
                                            </p:tgtEl>
                                            <p:attrNameLst>
                                              <p:attrName>style.rotation</p:attrName>
                                            </p:attrNameLst>
                                          </p:cBhvr>
                                          <p:tavLst>
                                            <p:tav tm="0">
                                              <p:val>
                                                <p:fltVal val="90"/>
                                              </p:val>
                                            </p:tav>
                                            <p:tav tm="100000">
                                              <p:val>
                                                <p:fltVal val="0"/>
                                              </p:val>
                                            </p:tav>
                                          </p:tavLst>
                                        </p:anim>
                                        <p:animEffect transition="in" filter="fade">
                                          <p:cBhvr>
                                            <p:cTn id="4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a:extLst>
              <a:ext uri="{FF2B5EF4-FFF2-40B4-BE49-F238E27FC236}">
                <a16:creationId xmlns:a16="http://schemas.microsoft.com/office/drawing/2014/main" id="{832C150E-23A9-4562-8CC3-4BB61A5198CB}"/>
              </a:ext>
            </a:extLst>
          </p:cNvPr>
          <p:cNvGrpSpPr/>
          <p:nvPr/>
        </p:nvGrpSpPr>
        <p:grpSpPr>
          <a:xfrm>
            <a:off x="4208305" y="1402791"/>
            <a:ext cx="1120657" cy="898660"/>
            <a:chOff x="5699425" y="1908680"/>
            <a:chExt cx="1524799" cy="1222744"/>
          </a:xfrm>
        </p:grpSpPr>
        <p:pic>
          <p:nvPicPr>
            <p:cNvPr id="17" name="图片 16">
              <a:extLst>
                <a:ext uri="{FF2B5EF4-FFF2-40B4-BE49-F238E27FC236}">
                  <a16:creationId xmlns:a16="http://schemas.microsoft.com/office/drawing/2014/main" id="{BE3E512F-9632-42DD-A1BA-BDC273F88292}"/>
                </a:ext>
              </a:extLst>
            </p:cNvPr>
            <p:cNvPicPr>
              <a:picLocks noChangeAspect="1"/>
            </p:cNvPicPr>
            <p:nvPr/>
          </p:nvPicPr>
          <p:blipFill>
            <a:blip r:embed="rId3" cstate="print">
              <a:duotone>
                <a:prstClr val="black"/>
                <a:srgbClr val="9BBB59">
                  <a:tint val="45000"/>
                  <a:satMod val="400000"/>
                </a:srgbClr>
              </a:duotone>
              <a:extLst>
                <a:ext uri="{28A0092B-C50C-407E-A947-70E740481C1C}">
                  <a14:useLocalDpi xmlns:a14="http://schemas.microsoft.com/office/drawing/2010/main" val="0"/>
                </a:ext>
              </a:extLst>
            </a:blip>
            <a:stretch>
              <a:fillRect/>
            </a:stretch>
          </p:blipFill>
          <p:spPr>
            <a:xfrm rot="16200000">
              <a:off x="5850453" y="1757652"/>
              <a:ext cx="1222744" cy="1524799"/>
            </a:xfrm>
            <a:prstGeom prst="rect">
              <a:avLst/>
            </a:prstGeom>
          </p:spPr>
        </p:pic>
        <p:sp>
          <p:nvSpPr>
            <p:cNvPr id="18" name="文本框 17">
              <a:extLst>
                <a:ext uri="{FF2B5EF4-FFF2-40B4-BE49-F238E27FC236}">
                  <a16:creationId xmlns:a16="http://schemas.microsoft.com/office/drawing/2014/main" id="{1EE27538-73AC-4F01-A2EB-A511B9CC9627}"/>
                </a:ext>
              </a:extLst>
            </p:cNvPr>
            <p:cNvSpPr txBox="1"/>
            <p:nvPr/>
          </p:nvSpPr>
          <p:spPr>
            <a:xfrm>
              <a:off x="5898476" y="2196885"/>
              <a:ext cx="943167" cy="741224"/>
            </a:xfrm>
            <a:prstGeom prst="rect">
              <a:avLst/>
            </a:prstGeom>
            <a:noFill/>
          </p:spPr>
          <p:txBody>
            <a:bodyPr wrap="square" rtlCol="0">
              <a:spAutoFit/>
            </a:bodyPr>
            <a:lstStyle/>
            <a:p>
              <a:r>
                <a:rPr lang="en-US" altLang="zh-CN" sz="2940" dirty="0">
                  <a:solidFill>
                    <a:schemeClr val="bg2">
                      <a:lumMod val="50000"/>
                    </a:schemeClr>
                  </a:solidFill>
                  <a:latin typeface="Arial Black" panose="020B0A04020102020204" pitchFamily="34" charset="0"/>
                  <a:ea typeface="思源黑体 CN Light" panose="020B0300000000000000" pitchFamily="34" charset="-122"/>
                </a:rPr>
                <a:t>01</a:t>
              </a:r>
              <a:endParaRPr lang="zh-CN" altLang="en-US" sz="2940" dirty="0">
                <a:solidFill>
                  <a:schemeClr val="bg2">
                    <a:lumMod val="50000"/>
                  </a:schemeClr>
                </a:solidFill>
                <a:latin typeface="Arial Black" panose="020B0A04020102020204" pitchFamily="34" charset="0"/>
                <a:ea typeface="思源黑体 CN Light" panose="020B0300000000000000" pitchFamily="34" charset="-122"/>
              </a:endParaRPr>
            </a:p>
          </p:txBody>
        </p:sp>
      </p:grpSp>
      <p:grpSp>
        <p:nvGrpSpPr>
          <p:cNvPr id="19" name="组合 18">
            <a:extLst>
              <a:ext uri="{FF2B5EF4-FFF2-40B4-BE49-F238E27FC236}">
                <a16:creationId xmlns:a16="http://schemas.microsoft.com/office/drawing/2014/main" id="{4A22209F-27CE-4D97-A03E-AECA101B0AE8}"/>
              </a:ext>
            </a:extLst>
          </p:cNvPr>
          <p:cNvGrpSpPr/>
          <p:nvPr/>
        </p:nvGrpSpPr>
        <p:grpSpPr>
          <a:xfrm>
            <a:off x="3794777" y="2554099"/>
            <a:ext cx="827056" cy="663220"/>
            <a:chOff x="5136766" y="3475184"/>
            <a:chExt cx="1125317" cy="902397"/>
          </a:xfrm>
        </p:grpSpPr>
        <p:pic>
          <p:nvPicPr>
            <p:cNvPr id="20" name="图片 19">
              <a:extLst>
                <a:ext uri="{FF2B5EF4-FFF2-40B4-BE49-F238E27FC236}">
                  <a16:creationId xmlns:a16="http://schemas.microsoft.com/office/drawing/2014/main" id="{D14165B1-2E44-4835-97F3-AA67F55E8B2A}"/>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14531147">
              <a:off x="5248226" y="3363724"/>
              <a:ext cx="902397" cy="1125317"/>
            </a:xfrm>
            <a:prstGeom prst="rect">
              <a:avLst/>
            </a:prstGeom>
          </p:spPr>
        </p:pic>
        <p:sp>
          <p:nvSpPr>
            <p:cNvPr id="21" name="文本框 20">
              <a:extLst>
                <a:ext uri="{FF2B5EF4-FFF2-40B4-BE49-F238E27FC236}">
                  <a16:creationId xmlns:a16="http://schemas.microsoft.com/office/drawing/2014/main" id="{4C15E831-37F8-4DED-B808-75545CF28AD3}"/>
                </a:ext>
              </a:extLst>
            </p:cNvPr>
            <p:cNvSpPr txBox="1"/>
            <p:nvPr/>
          </p:nvSpPr>
          <p:spPr>
            <a:xfrm>
              <a:off x="5256065" y="3678478"/>
              <a:ext cx="814559" cy="618123"/>
            </a:xfrm>
            <a:prstGeom prst="rect">
              <a:avLst/>
            </a:prstGeom>
            <a:noFill/>
          </p:spPr>
          <p:txBody>
            <a:bodyPr wrap="square" rtlCol="0">
              <a:spAutoFit/>
            </a:bodyPr>
            <a:lstStyle/>
            <a:p>
              <a:r>
                <a:rPr lang="en-US" altLang="zh-CN" sz="2352" dirty="0">
                  <a:solidFill>
                    <a:schemeClr val="bg2">
                      <a:lumMod val="50000"/>
                    </a:schemeClr>
                  </a:solidFill>
                  <a:latin typeface="Arial Black" panose="020B0A04020102020204" pitchFamily="34" charset="0"/>
                  <a:ea typeface="思源黑体 CN Light" panose="020B0300000000000000" pitchFamily="34" charset="-122"/>
                </a:rPr>
                <a:t>02</a:t>
              </a:r>
              <a:endParaRPr lang="zh-CN" altLang="en-US" sz="2352" dirty="0">
                <a:solidFill>
                  <a:schemeClr val="bg2">
                    <a:lumMod val="50000"/>
                  </a:schemeClr>
                </a:solidFill>
                <a:latin typeface="Arial Black" panose="020B0A04020102020204" pitchFamily="34" charset="0"/>
                <a:ea typeface="思源黑体 CN Light" panose="020B0300000000000000" pitchFamily="34" charset="-122"/>
              </a:endParaRPr>
            </a:p>
          </p:txBody>
        </p:sp>
      </p:grpSp>
      <p:grpSp>
        <p:nvGrpSpPr>
          <p:cNvPr id="22" name="组合 21">
            <a:extLst>
              <a:ext uri="{FF2B5EF4-FFF2-40B4-BE49-F238E27FC236}">
                <a16:creationId xmlns:a16="http://schemas.microsoft.com/office/drawing/2014/main" id="{61B38640-9303-4615-A90E-A019FF8D3B81}"/>
              </a:ext>
            </a:extLst>
          </p:cNvPr>
          <p:cNvGrpSpPr/>
          <p:nvPr/>
        </p:nvGrpSpPr>
        <p:grpSpPr>
          <a:xfrm>
            <a:off x="4616404" y="3233202"/>
            <a:ext cx="663220" cy="827056"/>
            <a:chOff x="6254696" y="4399191"/>
            <a:chExt cx="902397" cy="1125317"/>
          </a:xfrm>
        </p:grpSpPr>
        <p:pic>
          <p:nvPicPr>
            <p:cNvPr id="23" name="图片 22">
              <a:extLst>
                <a:ext uri="{FF2B5EF4-FFF2-40B4-BE49-F238E27FC236}">
                  <a16:creationId xmlns:a16="http://schemas.microsoft.com/office/drawing/2014/main" id="{7A68D01C-2E5D-4113-A221-1D6F4B431009}"/>
                </a:ext>
              </a:extLst>
            </p:cNvPr>
            <p:cNvPicPr>
              <a:picLocks noChangeAspect="1"/>
            </p:cNvPicPr>
            <p:nvPr/>
          </p:nvPicPr>
          <p:blipFill>
            <a:blip r:embed="rId4" cstate="print">
              <a:duotone>
                <a:prstClr val="black"/>
                <a:srgbClr val="C00000">
                  <a:tint val="45000"/>
                  <a:satMod val="400000"/>
                </a:srgbClr>
              </a:duotone>
              <a:extLst>
                <a:ext uri="{28A0092B-C50C-407E-A947-70E740481C1C}">
                  <a14:useLocalDpi xmlns:a14="http://schemas.microsoft.com/office/drawing/2010/main" val="0"/>
                </a:ext>
              </a:extLst>
            </a:blip>
            <a:stretch>
              <a:fillRect/>
            </a:stretch>
          </p:blipFill>
          <p:spPr>
            <a:xfrm rot="12691606">
              <a:off x="6254696" y="4399191"/>
              <a:ext cx="902397" cy="1125317"/>
            </a:xfrm>
            <a:prstGeom prst="rect">
              <a:avLst/>
            </a:prstGeom>
          </p:spPr>
        </p:pic>
        <p:sp>
          <p:nvSpPr>
            <p:cNvPr id="24" name="文本框 23">
              <a:extLst>
                <a:ext uri="{FF2B5EF4-FFF2-40B4-BE49-F238E27FC236}">
                  <a16:creationId xmlns:a16="http://schemas.microsoft.com/office/drawing/2014/main" id="{B0C9BD7B-884E-4F21-88FF-43F1647B40C5}"/>
                </a:ext>
              </a:extLst>
            </p:cNvPr>
            <p:cNvSpPr txBox="1"/>
            <p:nvPr/>
          </p:nvSpPr>
          <p:spPr>
            <a:xfrm>
              <a:off x="6261916" y="4764883"/>
              <a:ext cx="814559" cy="618123"/>
            </a:xfrm>
            <a:prstGeom prst="rect">
              <a:avLst/>
            </a:prstGeom>
            <a:noFill/>
          </p:spPr>
          <p:txBody>
            <a:bodyPr wrap="square" rtlCol="0">
              <a:spAutoFit/>
            </a:bodyPr>
            <a:lstStyle/>
            <a:p>
              <a:r>
                <a:rPr lang="en-US" altLang="zh-CN" sz="2352" dirty="0">
                  <a:solidFill>
                    <a:schemeClr val="bg2">
                      <a:lumMod val="50000"/>
                    </a:schemeClr>
                  </a:solidFill>
                  <a:latin typeface="Arial Black" panose="020B0A04020102020204" pitchFamily="34" charset="0"/>
                  <a:ea typeface="思源黑体 CN Light" panose="020B0300000000000000" pitchFamily="34" charset="-122"/>
                </a:rPr>
                <a:t>03</a:t>
              </a:r>
              <a:endParaRPr lang="zh-CN" altLang="en-US" sz="2352" dirty="0">
                <a:solidFill>
                  <a:schemeClr val="bg2">
                    <a:lumMod val="50000"/>
                  </a:schemeClr>
                </a:solidFill>
                <a:latin typeface="Arial Black" panose="020B0A04020102020204" pitchFamily="34" charset="0"/>
                <a:ea typeface="思源黑体 CN Light" panose="020B0300000000000000" pitchFamily="34" charset="-122"/>
              </a:endParaRPr>
            </a:p>
          </p:txBody>
        </p:sp>
      </p:grpSp>
      <p:sp>
        <p:nvSpPr>
          <p:cNvPr id="25" name="矩形 24">
            <a:extLst>
              <a:ext uri="{FF2B5EF4-FFF2-40B4-BE49-F238E27FC236}">
                <a16:creationId xmlns:a16="http://schemas.microsoft.com/office/drawing/2014/main" id="{3F2A8D47-377E-42FF-9FA2-0147C8018413}"/>
              </a:ext>
            </a:extLst>
          </p:cNvPr>
          <p:cNvSpPr/>
          <p:nvPr/>
        </p:nvSpPr>
        <p:spPr>
          <a:xfrm>
            <a:off x="1244049" y="1598801"/>
            <a:ext cx="2891109" cy="392415"/>
          </a:xfrm>
          <a:prstGeom prst="rect">
            <a:avLst/>
          </a:prstGeom>
        </p:spPr>
        <p:txBody>
          <a:bodyPr wrap="square">
            <a:spAutoFit/>
          </a:bodyPr>
          <a:lstStyle/>
          <a:p>
            <a:r>
              <a:rPr lang="en-US" altLang="zh-CN" sz="975" dirty="0">
                <a:solidFill>
                  <a:schemeClr val="tx1">
                    <a:lumMod val="65000"/>
                    <a:lumOff val="35000"/>
                  </a:schemeClr>
                </a:solidFill>
                <a:latin typeface="思源黑体 CN Light" panose="020B0300000000000000" pitchFamily="34" charset="-122"/>
                <a:ea typeface="思源黑体 CN Light" panose="020B0300000000000000" pitchFamily="34" charset="-122"/>
              </a:rPr>
              <a:t>click to add your text here click to add your text here</a:t>
            </a:r>
            <a:endParaRPr lang="zh-CN" altLang="en-US" sz="975" dirty="0">
              <a:latin typeface="思源黑体 CN Light" panose="020B0300000000000000" pitchFamily="34" charset="-122"/>
              <a:ea typeface="思源黑体 CN Light" panose="020B0300000000000000" pitchFamily="34" charset="-122"/>
            </a:endParaRPr>
          </a:p>
        </p:txBody>
      </p:sp>
      <p:sp>
        <p:nvSpPr>
          <p:cNvPr id="26" name="矩形 25">
            <a:extLst>
              <a:ext uri="{FF2B5EF4-FFF2-40B4-BE49-F238E27FC236}">
                <a16:creationId xmlns:a16="http://schemas.microsoft.com/office/drawing/2014/main" id="{11099317-4CEF-4C25-A6D7-56FD933AD8B9}"/>
              </a:ext>
            </a:extLst>
          </p:cNvPr>
          <p:cNvSpPr/>
          <p:nvPr/>
        </p:nvSpPr>
        <p:spPr>
          <a:xfrm>
            <a:off x="775902" y="2680890"/>
            <a:ext cx="2982278" cy="392415"/>
          </a:xfrm>
          <a:prstGeom prst="rect">
            <a:avLst/>
          </a:prstGeom>
        </p:spPr>
        <p:txBody>
          <a:bodyPr wrap="square">
            <a:spAutoFit/>
          </a:bodyPr>
          <a:lstStyle/>
          <a:p>
            <a:r>
              <a:rPr lang="en-US" altLang="zh-CN" sz="975" dirty="0">
                <a:solidFill>
                  <a:schemeClr val="tx1">
                    <a:lumMod val="65000"/>
                    <a:lumOff val="35000"/>
                  </a:schemeClr>
                </a:solidFill>
                <a:latin typeface="思源黑体 CN Light" panose="020B0300000000000000" pitchFamily="34" charset="-122"/>
                <a:ea typeface="思源黑体 CN Light" panose="020B0300000000000000" pitchFamily="34" charset="-122"/>
              </a:rPr>
              <a:t>click to add your text here click to add your text </a:t>
            </a:r>
            <a:r>
              <a:rPr lang="en-US" altLang="zh-CN" sz="975" dirty="0" smtClean="0">
                <a:solidFill>
                  <a:schemeClr val="tx1">
                    <a:lumMod val="65000"/>
                    <a:lumOff val="35000"/>
                  </a:schemeClr>
                </a:solidFill>
                <a:latin typeface="思源黑体 CN Light" panose="020B0300000000000000" pitchFamily="34" charset="-122"/>
                <a:ea typeface="思源黑体 CN Light" panose="020B0300000000000000" pitchFamily="34" charset="-122"/>
              </a:rPr>
              <a:t>here</a:t>
            </a:r>
            <a:endParaRPr lang="zh-CN" altLang="en-US" sz="975" dirty="0">
              <a:latin typeface="思源黑体 CN Light" panose="020B0300000000000000" pitchFamily="34" charset="-122"/>
              <a:ea typeface="思源黑体 CN Light" panose="020B0300000000000000" pitchFamily="34" charset="-122"/>
            </a:endParaRPr>
          </a:p>
        </p:txBody>
      </p:sp>
      <p:sp>
        <p:nvSpPr>
          <p:cNvPr id="27" name="矩形 26">
            <a:extLst>
              <a:ext uri="{FF2B5EF4-FFF2-40B4-BE49-F238E27FC236}">
                <a16:creationId xmlns:a16="http://schemas.microsoft.com/office/drawing/2014/main" id="{75A513FF-DA5C-42AC-90CE-228289E95293}"/>
              </a:ext>
            </a:extLst>
          </p:cNvPr>
          <p:cNvSpPr/>
          <p:nvPr/>
        </p:nvSpPr>
        <p:spPr>
          <a:xfrm>
            <a:off x="1654651" y="3627906"/>
            <a:ext cx="2982278" cy="392415"/>
          </a:xfrm>
          <a:prstGeom prst="rect">
            <a:avLst/>
          </a:prstGeom>
        </p:spPr>
        <p:txBody>
          <a:bodyPr wrap="square">
            <a:spAutoFit/>
          </a:bodyPr>
          <a:lstStyle/>
          <a:p>
            <a:r>
              <a:rPr lang="en-US" altLang="zh-CN" sz="975" dirty="0">
                <a:solidFill>
                  <a:schemeClr val="tx1">
                    <a:lumMod val="65000"/>
                    <a:lumOff val="35000"/>
                  </a:schemeClr>
                </a:solidFill>
                <a:latin typeface="思源黑体 CN Light" panose="020B0300000000000000" pitchFamily="34" charset="-122"/>
                <a:ea typeface="思源黑体 CN Light" panose="020B0300000000000000" pitchFamily="34" charset="-122"/>
              </a:rPr>
              <a:t>click to add your text here click to add your text here</a:t>
            </a:r>
            <a:endParaRPr lang="zh-CN" altLang="en-US" sz="975" dirty="0">
              <a:latin typeface="思源黑体 CN Light" panose="020B0300000000000000" pitchFamily="34" charset="-122"/>
              <a:ea typeface="思源黑体 CN Light" panose="020B0300000000000000" pitchFamily="34" charset="-122"/>
            </a:endParaRPr>
          </a:p>
        </p:txBody>
      </p:sp>
      <p:pic>
        <p:nvPicPr>
          <p:cNvPr id="3" name="图片 2">
            <a:extLst>
              <a:ext uri="{FF2B5EF4-FFF2-40B4-BE49-F238E27FC236}">
                <a16:creationId xmlns:a16="http://schemas.microsoft.com/office/drawing/2014/main" id="{17CC3008-3AAE-4C05-A7F4-50CFF91798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8104" y="1708448"/>
            <a:ext cx="2880320" cy="2107832"/>
          </a:xfrm>
          <a:prstGeom prst="rect">
            <a:avLst/>
          </a:prstGeom>
        </p:spPr>
      </p:pic>
      <p:sp>
        <p:nvSpPr>
          <p:cNvPr id="28" name="文本框 27">
            <a:extLst>
              <a:ext uri="{FF2B5EF4-FFF2-40B4-BE49-F238E27FC236}">
                <a16:creationId xmlns:a16="http://schemas.microsoft.com/office/drawing/2014/main" id="{3471614D-79A6-43BD-94FB-C41E54DD3742}"/>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29" name="图片 28">
            <a:extLst>
              <a:ext uri="{FF2B5EF4-FFF2-40B4-BE49-F238E27FC236}">
                <a16:creationId xmlns:a16="http://schemas.microsoft.com/office/drawing/2014/main" id="{03D88D95-98ED-49D4-9BD3-07C10CB5529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38898736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56000">
                                          <p:cBhvr additive="base">
                                            <p:cTn id="7" dur="1000" fill="hold"/>
                                            <p:tgtEl>
                                              <p:spTgt spid="29"/>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ppt_x</p:attrName>
                                            </p:attrNameLst>
                                          </p:cBhvr>
                                          <p:tavLst>
                                            <p:tav tm="0">
                                              <p:val>
                                                <p:strVal val="#ppt_x-#ppt_w*1.125000"/>
                                              </p:val>
                                            </p:tav>
                                            <p:tav tm="100000">
                                              <p:val>
                                                <p:strVal val="#ppt_x"/>
                                              </p:val>
                                            </p:tav>
                                          </p:tavLst>
                                        </p:anim>
                                        <p:animEffect transition="in" filter="wipe(right)">
                                          <p:cBhvr>
                                            <p:cTn id="13" dur="500"/>
                                            <p:tgtEl>
                                              <p:spTgt spid="28"/>
                                            </p:tgtEl>
                                          </p:cBhvr>
                                        </p:animEffect>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2" presetClass="entr" presetSubtype="2"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750"/>
                                            <p:tgtEl>
                                              <p:spTgt spid="16"/>
                                            </p:tgtEl>
                                          </p:cBhvr>
                                        </p:animEffect>
                                      </p:childTnLst>
                                    </p:cTn>
                                  </p:par>
                                </p:childTnLst>
                              </p:cTn>
                            </p:par>
                            <p:par>
                              <p:cTn id="23" fill="hold">
                                <p:stCondLst>
                                  <p:cond delay="2750"/>
                                </p:stCondLst>
                                <p:childTnLst>
                                  <p:par>
                                    <p:cTn id="24" presetID="2" presetClass="entr" presetSubtype="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750" fill="hold"/>
                                            <p:tgtEl>
                                              <p:spTgt spid="25"/>
                                            </p:tgtEl>
                                            <p:attrNameLst>
                                              <p:attrName>ppt_x</p:attrName>
                                            </p:attrNameLst>
                                          </p:cBhvr>
                                          <p:tavLst>
                                            <p:tav tm="0">
                                              <p:val>
                                                <p:strVal val="0-#ppt_w/2"/>
                                              </p:val>
                                            </p:tav>
                                            <p:tav tm="100000">
                                              <p:val>
                                                <p:strVal val="#ppt_x"/>
                                              </p:val>
                                            </p:tav>
                                          </p:tavLst>
                                        </p:anim>
                                        <p:anim calcmode="lin" valueType="num">
                                          <p:cBhvr additive="base">
                                            <p:cTn id="27" dur="750" fill="hold"/>
                                            <p:tgtEl>
                                              <p:spTgt spid="25"/>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22" presetClass="entr" presetSubtype="2"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750"/>
                                            <p:tgtEl>
                                              <p:spTgt spid="19"/>
                                            </p:tgtEl>
                                          </p:cBhvr>
                                        </p:animEffect>
                                      </p:childTnLst>
                                    </p:cTn>
                                  </p:par>
                                </p:childTnLst>
                              </p:cTn>
                            </p:par>
                            <p:par>
                              <p:cTn id="32" fill="hold">
                                <p:stCondLst>
                                  <p:cond delay="4250"/>
                                </p:stCondLst>
                                <p:childTnLst>
                                  <p:par>
                                    <p:cTn id="33" presetID="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750" fill="hold"/>
                                            <p:tgtEl>
                                              <p:spTgt spid="26"/>
                                            </p:tgtEl>
                                            <p:attrNameLst>
                                              <p:attrName>ppt_x</p:attrName>
                                            </p:attrNameLst>
                                          </p:cBhvr>
                                          <p:tavLst>
                                            <p:tav tm="0">
                                              <p:val>
                                                <p:strVal val="0-#ppt_w/2"/>
                                              </p:val>
                                            </p:tav>
                                            <p:tav tm="100000">
                                              <p:val>
                                                <p:strVal val="#ppt_x"/>
                                              </p:val>
                                            </p:tav>
                                          </p:tavLst>
                                        </p:anim>
                                        <p:anim calcmode="lin" valueType="num">
                                          <p:cBhvr additive="base">
                                            <p:cTn id="36" dur="750" fill="hold"/>
                                            <p:tgtEl>
                                              <p:spTgt spid="26"/>
                                            </p:tgtEl>
                                            <p:attrNameLst>
                                              <p:attrName>ppt_y</p:attrName>
                                            </p:attrNameLst>
                                          </p:cBhvr>
                                          <p:tavLst>
                                            <p:tav tm="0">
                                              <p:val>
                                                <p:strVal val="#ppt_y"/>
                                              </p:val>
                                            </p:tav>
                                            <p:tav tm="100000">
                                              <p:val>
                                                <p:strVal val="#ppt_y"/>
                                              </p:val>
                                            </p:tav>
                                          </p:tavLst>
                                        </p:anim>
                                      </p:childTnLst>
                                    </p:cTn>
                                  </p:par>
                                </p:childTnLst>
                              </p:cTn>
                            </p:par>
                            <p:par>
                              <p:cTn id="37" fill="hold">
                                <p:stCondLst>
                                  <p:cond delay="5000"/>
                                </p:stCondLst>
                                <p:childTnLst>
                                  <p:par>
                                    <p:cTn id="38" presetID="22" presetClass="entr" presetSubtype="2"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right)">
                                          <p:cBhvr>
                                            <p:cTn id="40" dur="750"/>
                                            <p:tgtEl>
                                              <p:spTgt spid="22"/>
                                            </p:tgtEl>
                                          </p:cBhvr>
                                        </p:animEffect>
                                      </p:childTnLst>
                                    </p:cTn>
                                  </p:par>
                                </p:childTnLst>
                              </p:cTn>
                            </p:par>
                            <p:par>
                              <p:cTn id="41" fill="hold">
                                <p:stCondLst>
                                  <p:cond delay="5750"/>
                                </p:stCondLst>
                                <p:childTnLst>
                                  <p:par>
                                    <p:cTn id="42" presetID="2" presetClass="entr" presetSubtype="8"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750" fill="hold"/>
                                            <p:tgtEl>
                                              <p:spTgt spid="27"/>
                                            </p:tgtEl>
                                            <p:attrNameLst>
                                              <p:attrName>ppt_x</p:attrName>
                                            </p:attrNameLst>
                                          </p:cBhvr>
                                          <p:tavLst>
                                            <p:tav tm="0">
                                              <p:val>
                                                <p:strVal val="0-#ppt_w/2"/>
                                              </p:val>
                                            </p:tav>
                                            <p:tav tm="100000">
                                              <p:val>
                                                <p:strVal val="#ppt_x"/>
                                              </p:val>
                                            </p:tav>
                                          </p:tavLst>
                                        </p:anim>
                                        <p:anim calcmode="lin" valueType="num">
                                          <p:cBhvr additive="base">
                                            <p:cTn id="45"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0-#ppt_w/2"/>
                                              </p:val>
                                            </p:tav>
                                            <p:tav tm="100000">
                                              <p:val>
                                                <p:strVal val="#ppt_x"/>
                                              </p:val>
                                            </p:tav>
                                          </p:tavLst>
                                        </p:anim>
                                        <p:anim calcmode="lin" valueType="num">
                                          <p:cBhvr additive="base">
                                            <p:cTn id="8" dur="1000" fill="hold"/>
                                            <p:tgtEl>
                                              <p:spTgt spid="2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ppt_x</p:attrName>
                                            </p:attrNameLst>
                                          </p:cBhvr>
                                          <p:tavLst>
                                            <p:tav tm="0">
                                              <p:val>
                                                <p:strVal val="#ppt_x-#ppt_w*1.125000"/>
                                              </p:val>
                                            </p:tav>
                                            <p:tav tm="100000">
                                              <p:val>
                                                <p:strVal val="#ppt_x"/>
                                              </p:val>
                                            </p:tav>
                                          </p:tavLst>
                                        </p:anim>
                                        <p:animEffect transition="in" filter="wipe(right)">
                                          <p:cBhvr>
                                            <p:cTn id="13" dur="500"/>
                                            <p:tgtEl>
                                              <p:spTgt spid="28"/>
                                            </p:tgtEl>
                                          </p:cBhvr>
                                        </p:animEffect>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1+#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2" presetClass="entr" presetSubtype="2"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750"/>
                                            <p:tgtEl>
                                              <p:spTgt spid="16"/>
                                            </p:tgtEl>
                                          </p:cBhvr>
                                        </p:animEffect>
                                      </p:childTnLst>
                                    </p:cTn>
                                  </p:par>
                                </p:childTnLst>
                              </p:cTn>
                            </p:par>
                            <p:par>
                              <p:cTn id="23" fill="hold">
                                <p:stCondLst>
                                  <p:cond delay="2750"/>
                                </p:stCondLst>
                                <p:childTnLst>
                                  <p:par>
                                    <p:cTn id="24" presetID="2" presetClass="entr" presetSubtype="8" fill="hold" grpId="0" nodeType="afterEffect">
                                      <p:stCondLst>
                                        <p:cond delay="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750" fill="hold"/>
                                            <p:tgtEl>
                                              <p:spTgt spid="25"/>
                                            </p:tgtEl>
                                            <p:attrNameLst>
                                              <p:attrName>ppt_x</p:attrName>
                                            </p:attrNameLst>
                                          </p:cBhvr>
                                          <p:tavLst>
                                            <p:tav tm="0">
                                              <p:val>
                                                <p:strVal val="0-#ppt_w/2"/>
                                              </p:val>
                                            </p:tav>
                                            <p:tav tm="100000">
                                              <p:val>
                                                <p:strVal val="#ppt_x"/>
                                              </p:val>
                                            </p:tav>
                                          </p:tavLst>
                                        </p:anim>
                                        <p:anim calcmode="lin" valueType="num">
                                          <p:cBhvr additive="base">
                                            <p:cTn id="27" dur="750" fill="hold"/>
                                            <p:tgtEl>
                                              <p:spTgt spid="25"/>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22" presetClass="entr" presetSubtype="2"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750"/>
                                            <p:tgtEl>
                                              <p:spTgt spid="19"/>
                                            </p:tgtEl>
                                          </p:cBhvr>
                                        </p:animEffect>
                                      </p:childTnLst>
                                    </p:cTn>
                                  </p:par>
                                </p:childTnLst>
                              </p:cTn>
                            </p:par>
                            <p:par>
                              <p:cTn id="32" fill="hold">
                                <p:stCondLst>
                                  <p:cond delay="4250"/>
                                </p:stCondLst>
                                <p:childTnLst>
                                  <p:par>
                                    <p:cTn id="33" presetID="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750" fill="hold"/>
                                            <p:tgtEl>
                                              <p:spTgt spid="26"/>
                                            </p:tgtEl>
                                            <p:attrNameLst>
                                              <p:attrName>ppt_x</p:attrName>
                                            </p:attrNameLst>
                                          </p:cBhvr>
                                          <p:tavLst>
                                            <p:tav tm="0">
                                              <p:val>
                                                <p:strVal val="0-#ppt_w/2"/>
                                              </p:val>
                                            </p:tav>
                                            <p:tav tm="100000">
                                              <p:val>
                                                <p:strVal val="#ppt_x"/>
                                              </p:val>
                                            </p:tav>
                                          </p:tavLst>
                                        </p:anim>
                                        <p:anim calcmode="lin" valueType="num">
                                          <p:cBhvr additive="base">
                                            <p:cTn id="36" dur="750" fill="hold"/>
                                            <p:tgtEl>
                                              <p:spTgt spid="26"/>
                                            </p:tgtEl>
                                            <p:attrNameLst>
                                              <p:attrName>ppt_y</p:attrName>
                                            </p:attrNameLst>
                                          </p:cBhvr>
                                          <p:tavLst>
                                            <p:tav tm="0">
                                              <p:val>
                                                <p:strVal val="#ppt_y"/>
                                              </p:val>
                                            </p:tav>
                                            <p:tav tm="100000">
                                              <p:val>
                                                <p:strVal val="#ppt_y"/>
                                              </p:val>
                                            </p:tav>
                                          </p:tavLst>
                                        </p:anim>
                                      </p:childTnLst>
                                    </p:cTn>
                                  </p:par>
                                </p:childTnLst>
                              </p:cTn>
                            </p:par>
                            <p:par>
                              <p:cTn id="37" fill="hold">
                                <p:stCondLst>
                                  <p:cond delay="5000"/>
                                </p:stCondLst>
                                <p:childTnLst>
                                  <p:par>
                                    <p:cTn id="38" presetID="22" presetClass="entr" presetSubtype="2"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right)">
                                          <p:cBhvr>
                                            <p:cTn id="40" dur="750"/>
                                            <p:tgtEl>
                                              <p:spTgt spid="22"/>
                                            </p:tgtEl>
                                          </p:cBhvr>
                                        </p:animEffect>
                                      </p:childTnLst>
                                    </p:cTn>
                                  </p:par>
                                </p:childTnLst>
                              </p:cTn>
                            </p:par>
                            <p:par>
                              <p:cTn id="41" fill="hold">
                                <p:stCondLst>
                                  <p:cond delay="5750"/>
                                </p:stCondLst>
                                <p:childTnLst>
                                  <p:par>
                                    <p:cTn id="42" presetID="2" presetClass="entr" presetSubtype="8"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750" fill="hold"/>
                                            <p:tgtEl>
                                              <p:spTgt spid="27"/>
                                            </p:tgtEl>
                                            <p:attrNameLst>
                                              <p:attrName>ppt_x</p:attrName>
                                            </p:attrNameLst>
                                          </p:cBhvr>
                                          <p:tavLst>
                                            <p:tav tm="0">
                                              <p:val>
                                                <p:strVal val="0-#ppt_w/2"/>
                                              </p:val>
                                            </p:tav>
                                            <p:tav tm="100000">
                                              <p:val>
                                                <p:strVal val="#ppt_x"/>
                                              </p:val>
                                            </p:tav>
                                          </p:tavLst>
                                        </p:anim>
                                        <p:anim calcmode="lin" valueType="num">
                                          <p:cBhvr additive="base">
                                            <p:cTn id="45"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卡通背景天空漫画云">
            <a:extLst>
              <a:ext uri="{FF2B5EF4-FFF2-40B4-BE49-F238E27FC236}">
                <a16:creationId xmlns:a16="http://schemas.microsoft.com/office/drawing/2014/main" id="{2DC03C34-3504-47D5-8752-2DCF83CCC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63"/>
            <a:ext cx="9144000" cy="513732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A47FC4F-23B0-4205-A42E-18E160A5C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628328"/>
            <a:ext cx="5203957" cy="3353399"/>
          </a:xfrm>
          <a:prstGeom prst="rect">
            <a:avLst/>
          </a:prstGeom>
        </p:spPr>
      </p:pic>
      <p:pic>
        <p:nvPicPr>
          <p:cNvPr id="14" name="图片 13">
            <a:extLst>
              <a:ext uri="{FF2B5EF4-FFF2-40B4-BE49-F238E27FC236}">
                <a16:creationId xmlns:a16="http://schemas.microsoft.com/office/drawing/2014/main" id="{EFAEB0CC-8C63-467D-8733-FA5260126F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8264" y="2671688"/>
            <a:ext cx="1973213" cy="2473400"/>
          </a:xfrm>
          <a:prstGeom prst="rect">
            <a:avLst/>
          </a:prstGeom>
        </p:spPr>
      </p:pic>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 y="3796680"/>
            <a:ext cx="9143908" cy="157683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6270AD54-36B5-428C-BF99-126AD32BB4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544" y="2284512"/>
            <a:ext cx="1165508" cy="1795870"/>
          </a:xfrm>
          <a:prstGeom prst="rect">
            <a:avLst/>
          </a:prstGeom>
        </p:spPr>
      </p:pic>
      <p:sp>
        <p:nvSpPr>
          <p:cNvPr id="17" name="TextBox 37">
            <a:extLst>
              <a:ext uri="{FF2B5EF4-FFF2-40B4-BE49-F238E27FC236}">
                <a16:creationId xmlns:a16="http://schemas.microsoft.com/office/drawing/2014/main" id="{3FA35DFB-E84F-4FF7-B33E-9030ED55F43E}"/>
              </a:ext>
            </a:extLst>
          </p:cNvPr>
          <p:cNvSpPr txBox="1"/>
          <p:nvPr/>
        </p:nvSpPr>
        <p:spPr>
          <a:xfrm>
            <a:off x="971600" y="1780456"/>
            <a:ext cx="6873223" cy="646331"/>
          </a:xfrm>
          <a:prstGeom prst="rect">
            <a:avLst/>
          </a:prstGeom>
        </p:spPr>
        <p:txBody>
          <a:bodyPr wrap="square" rtlCol="0">
            <a:spAutoFit/>
          </a:bodyPr>
          <a:lstStyle/>
          <a:p>
            <a:pPr algn="ctr"/>
            <a:r>
              <a:rPr lang="en-US" altLang="zh-CN" sz="3600" spc="300" dirty="0">
                <a:solidFill>
                  <a:srgbClr val="FFA6F1"/>
                </a:solidFill>
                <a:latin typeface="方正少儿简体" panose="03000509000000000000" pitchFamily="65" charset="-122"/>
                <a:ea typeface="方正少儿简体" panose="03000509000000000000" pitchFamily="65" charset="-122"/>
                <a:cs typeface="+mn-ea"/>
                <a:sym typeface="+mn-lt"/>
              </a:rPr>
              <a:t>3 Add title text</a:t>
            </a:r>
            <a:endParaRPr lang="zh-CN" altLang="en-US" sz="3600" spc="300" dirty="0">
              <a:solidFill>
                <a:srgbClr val="FFA6F1"/>
              </a:solidFill>
              <a:latin typeface="方正少儿简体" panose="03000509000000000000" pitchFamily="65" charset="-122"/>
              <a:ea typeface="方正少儿简体" panose="03000509000000000000" pitchFamily="65" charset="-122"/>
              <a:cs typeface="+mn-ea"/>
              <a:sym typeface="+mn-lt"/>
            </a:endParaRPr>
          </a:p>
        </p:txBody>
      </p:sp>
      <p:sp>
        <p:nvSpPr>
          <p:cNvPr id="10" name="TextBox 37">
            <a:extLst>
              <a:ext uri="{FF2B5EF4-FFF2-40B4-BE49-F238E27FC236}">
                <a16:creationId xmlns:a16="http://schemas.microsoft.com/office/drawing/2014/main" id="{C308CE4A-BA7F-427F-8ED6-49C45282D66D}"/>
              </a:ext>
            </a:extLst>
          </p:cNvPr>
          <p:cNvSpPr txBox="1"/>
          <p:nvPr/>
        </p:nvSpPr>
        <p:spPr>
          <a:xfrm>
            <a:off x="3707904" y="2500536"/>
            <a:ext cx="1715946" cy="338554"/>
          </a:xfrm>
          <a:prstGeom prst="rect">
            <a:avLst/>
          </a:prstGeom>
        </p:spPr>
        <p:txBody>
          <a:bodyPr wrap="square" rtlCol="0">
            <a:spAutoFit/>
          </a:bodyPr>
          <a:lstStyle/>
          <a:p>
            <a:pPr algn="ctr"/>
            <a:r>
              <a:rPr lang="en-US" altLang="zh-CN" sz="1600" dirty="0">
                <a:solidFill>
                  <a:srgbClr val="FFA6F1"/>
                </a:solidFill>
                <a:latin typeface="方正少儿简体" panose="03000509000000000000" pitchFamily="65" charset="-122"/>
                <a:ea typeface="方正少儿简体" panose="03000509000000000000" pitchFamily="65" charset="-122"/>
                <a:cs typeface="+mn-ea"/>
                <a:sym typeface="+mn-lt"/>
              </a:rPr>
              <a:t>Add title text</a:t>
            </a:r>
            <a:endParaRPr lang="zh-CN" altLang="en-US" sz="1600" dirty="0">
              <a:solidFill>
                <a:srgbClr val="FFA6F1"/>
              </a:solidFill>
              <a:latin typeface="方正少儿简体" panose="03000509000000000000" pitchFamily="65" charset="-122"/>
              <a:ea typeface="方正少儿简体" panose="03000509000000000000" pitchFamily="65" charset="-122"/>
              <a:cs typeface="+mn-ea"/>
              <a:sym typeface="+mn-lt"/>
            </a:endParaRPr>
          </a:p>
        </p:txBody>
      </p:sp>
    </p:spTree>
    <p:extLst>
      <p:ext uri="{BB962C8B-B14F-4D97-AF65-F5344CB8AC3E}">
        <p14:creationId xmlns:p14="http://schemas.microsoft.com/office/powerpoint/2010/main" val="3268680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14:presetBounceEnd="44000">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14:bounceEnd="44000">
                                          <p:cBhvr additive="base">
                                            <p:cTn id="7" dur="500" fill="hold"/>
                                            <p:tgtEl>
                                              <p:spTgt spid="69"/>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14:presetBounceEnd="54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54000">
                                          <p:cBhvr additive="base">
                                            <p:cTn id="12" dur="5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accel="44000" fill="hold" nodeType="afterEffect" p14:presetBounceEnd="32000">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14:bounceEnd="32000">
                                          <p:cBhvr additive="base">
                                            <p:cTn id="23" dur="500" fill="hold"/>
                                            <p:tgtEl>
                                              <p:spTgt spid="3"/>
                                            </p:tgtEl>
                                            <p:attrNameLst>
                                              <p:attrName>ppt_x</p:attrName>
                                            </p:attrNameLst>
                                          </p:cBhvr>
                                          <p:tavLst>
                                            <p:tav tm="0">
                                              <p:val>
                                                <p:strVal val="#ppt_x"/>
                                              </p:val>
                                            </p:tav>
                                            <p:tav tm="100000">
                                              <p:val>
                                                <p:strVal val="#ppt_x"/>
                                              </p:val>
                                            </p:tav>
                                          </p:tavLst>
                                        </p:anim>
                                        <p:anim calcmode="lin" valueType="num" p14:bounceEnd="32000">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8" accel="80000" fill="hold" grpId="0" nodeType="afterEffect" p14:presetBounceEnd="44000">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14:bounceEnd="44000">
                                          <p:cBhvr additive="base">
                                            <p:cTn id="28" dur="500" fill="hold"/>
                                            <p:tgtEl>
                                              <p:spTgt spid="17"/>
                                            </p:tgtEl>
                                            <p:attrNameLst>
                                              <p:attrName>ppt_x</p:attrName>
                                            </p:attrNameLst>
                                          </p:cBhvr>
                                          <p:tavLst>
                                            <p:tav tm="0">
                                              <p:val>
                                                <p:strVal val="0-#ppt_w/2"/>
                                              </p:val>
                                            </p:tav>
                                            <p:tav tm="100000">
                                              <p:val>
                                                <p:strVal val="#ppt_x"/>
                                              </p:val>
                                            </p:tav>
                                          </p:tavLst>
                                        </p:anim>
                                        <p:anim calcmode="lin" valueType="num" p14:bounceEnd="44000">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4" accel="80000" fill="hold" grpId="0" nodeType="afterEffect" p14:presetBounceEnd="44000">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14:bounceEnd="44000">
                                          <p:cBhvr additive="base">
                                            <p:cTn id="33" dur="500" fill="hold"/>
                                            <p:tgtEl>
                                              <p:spTgt spid="10"/>
                                            </p:tgtEl>
                                            <p:attrNameLst>
                                              <p:attrName>ppt_x</p:attrName>
                                            </p:attrNameLst>
                                          </p:cBhvr>
                                          <p:tavLst>
                                            <p:tav tm="0">
                                              <p:val>
                                                <p:strVal val="#ppt_x"/>
                                              </p:val>
                                            </p:tav>
                                            <p:tav tm="100000">
                                              <p:val>
                                                <p:strVal val="#ppt_x"/>
                                              </p:val>
                                            </p:tav>
                                          </p:tavLst>
                                        </p:anim>
                                        <p:anim calcmode="lin" valueType="num" p14:bounceEnd="44000">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accel="4400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8" accel="8000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0-#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4" accel="8000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49A13FC-D955-4A2A-B374-EF4FDCF05B0D}"/>
              </a:ext>
            </a:extLst>
          </p:cNvPr>
          <p:cNvPicPr>
            <a:picLocks noChangeAspect="1"/>
          </p:cNvPicPr>
          <p:nvPr/>
        </p:nvPicPr>
        <p:blipFill>
          <a:blip r:embed="rId3"/>
          <a:stretch>
            <a:fillRect/>
          </a:stretch>
        </p:blipFill>
        <p:spPr>
          <a:xfrm>
            <a:off x="1626153" y="1780456"/>
            <a:ext cx="718358" cy="737379"/>
          </a:xfrm>
          <a:prstGeom prst="rect">
            <a:avLst/>
          </a:prstGeom>
        </p:spPr>
      </p:pic>
      <p:pic>
        <p:nvPicPr>
          <p:cNvPr id="3" name="图片 2">
            <a:extLst>
              <a:ext uri="{FF2B5EF4-FFF2-40B4-BE49-F238E27FC236}">
                <a16:creationId xmlns:a16="http://schemas.microsoft.com/office/drawing/2014/main" id="{77C5E98F-4AB3-4E8C-9B06-7AA00FD9EE30}"/>
              </a:ext>
            </a:extLst>
          </p:cNvPr>
          <p:cNvPicPr>
            <a:picLocks noChangeAspect="1"/>
          </p:cNvPicPr>
          <p:nvPr/>
        </p:nvPicPr>
        <p:blipFill>
          <a:blip r:embed="rId3"/>
          <a:stretch>
            <a:fillRect/>
          </a:stretch>
        </p:blipFill>
        <p:spPr>
          <a:xfrm>
            <a:off x="3312480" y="1780456"/>
            <a:ext cx="718358" cy="737379"/>
          </a:xfrm>
          <a:prstGeom prst="rect">
            <a:avLst/>
          </a:prstGeom>
        </p:spPr>
      </p:pic>
      <p:pic>
        <p:nvPicPr>
          <p:cNvPr id="4" name="图片 3">
            <a:extLst>
              <a:ext uri="{FF2B5EF4-FFF2-40B4-BE49-F238E27FC236}">
                <a16:creationId xmlns:a16="http://schemas.microsoft.com/office/drawing/2014/main" id="{B3E6729B-1A8D-43C8-9D80-ACBCCDD414FF}"/>
              </a:ext>
            </a:extLst>
          </p:cNvPr>
          <p:cNvPicPr>
            <a:picLocks noChangeAspect="1"/>
          </p:cNvPicPr>
          <p:nvPr/>
        </p:nvPicPr>
        <p:blipFill>
          <a:blip r:embed="rId3"/>
          <a:stretch>
            <a:fillRect/>
          </a:stretch>
        </p:blipFill>
        <p:spPr>
          <a:xfrm>
            <a:off x="4998807" y="1780456"/>
            <a:ext cx="718358" cy="737379"/>
          </a:xfrm>
          <a:prstGeom prst="rect">
            <a:avLst/>
          </a:prstGeom>
        </p:spPr>
      </p:pic>
      <p:pic>
        <p:nvPicPr>
          <p:cNvPr id="5" name="图片 4">
            <a:extLst>
              <a:ext uri="{FF2B5EF4-FFF2-40B4-BE49-F238E27FC236}">
                <a16:creationId xmlns:a16="http://schemas.microsoft.com/office/drawing/2014/main" id="{38AA15BB-9A91-4E12-B8C5-5C41B09C20F0}"/>
              </a:ext>
            </a:extLst>
          </p:cNvPr>
          <p:cNvPicPr>
            <a:picLocks noChangeAspect="1"/>
          </p:cNvPicPr>
          <p:nvPr/>
        </p:nvPicPr>
        <p:blipFill>
          <a:blip r:embed="rId3"/>
          <a:stretch>
            <a:fillRect/>
          </a:stretch>
        </p:blipFill>
        <p:spPr>
          <a:xfrm>
            <a:off x="6685133" y="1780456"/>
            <a:ext cx="718358" cy="737379"/>
          </a:xfrm>
          <a:prstGeom prst="rect">
            <a:avLst/>
          </a:prstGeom>
        </p:spPr>
      </p:pic>
      <p:grpSp>
        <p:nvGrpSpPr>
          <p:cNvPr id="6" name="组合 5">
            <a:extLst>
              <a:ext uri="{FF2B5EF4-FFF2-40B4-BE49-F238E27FC236}">
                <a16:creationId xmlns:a16="http://schemas.microsoft.com/office/drawing/2014/main" id="{C8578699-60EB-4E6B-AAE0-E7E049F1FD83}"/>
              </a:ext>
            </a:extLst>
          </p:cNvPr>
          <p:cNvGrpSpPr/>
          <p:nvPr/>
        </p:nvGrpSpPr>
        <p:grpSpPr>
          <a:xfrm>
            <a:off x="1110609" y="2675344"/>
            <a:ext cx="1721885" cy="1021796"/>
            <a:chOff x="6090109" y="1805150"/>
            <a:chExt cx="2342849" cy="1390286"/>
          </a:xfrm>
        </p:grpSpPr>
        <p:sp>
          <p:nvSpPr>
            <p:cNvPr id="7" name="矩形 6">
              <a:extLst>
                <a:ext uri="{FF2B5EF4-FFF2-40B4-BE49-F238E27FC236}">
                  <a16:creationId xmlns:a16="http://schemas.microsoft.com/office/drawing/2014/main" id="{CC9B06D6-7D83-462A-A64A-2BBEF6287D0F}"/>
                </a:ext>
              </a:extLst>
            </p:cNvPr>
            <p:cNvSpPr/>
            <p:nvPr/>
          </p:nvSpPr>
          <p:spPr>
            <a:xfrm>
              <a:off x="6090109" y="2334864"/>
              <a:ext cx="2090060" cy="86057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8" name="矩形 7">
              <a:extLst>
                <a:ext uri="{FF2B5EF4-FFF2-40B4-BE49-F238E27FC236}">
                  <a16:creationId xmlns:a16="http://schemas.microsoft.com/office/drawing/2014/main" id="{B2C438F3-D22D-4511-8E5F-C940245B57E0}"/>
                </a:ext>
              </a:extLst>
            </p:cNvPr>
            <p:cNvSpPr/>
            <p:nvPr/>
          </p:nvSpPr>
          <p:spPr>
            <a:xfrm>
              <a:off x="6090109" y="1805150"/>
              <a:ext cx="2342849" cy="64272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rgbClr val="2CA6E0"/>
                  </a:solidFill>
                  <a:latin typeface="汉仪小麦体简" panose="00020600040101010101" pitchFamily="18" charset="-122"/>
                  <a:ea typeface="汉仪小麦体简" panose="00020600040101010101" pitchFamily="18" charset="-122"/>
                </a:rPr>
                <a:t>text here</a:t>
              </a:r>
              <a:endParaRPr lang="zh-CN" altLang="en-US" sz="2058" b="1" dirty="0">
                <a:solidFill>
                  <a:srgbClr val="2CA6E0"/>
                </a:solidFill>
                <a:latin typeface="汉仪小麦体简" panose="00020600040101010101" pitchFamily="18" charset="-122"/>
                <a:ea typeface="汉仪小麦体简" panose="00020600040101010101" pitchFamily="18" charset="-122"/>
              </a:endParaRPr>
            </a:p>
          </p:txBody>
        </p:sp>
      </p:grpSp>
      <p:grpSp>
        <p:nvGrpSpPr>
          <p:cNvPr id="9" name="组合 8">
            <a:extLst>
              <a:ext uri="{FF2B5EF4-FFF2-40B4-BE49-F238E27FC236}">
                <a16:creationId xmlns:a16="http://schemas.microsoft.com/office/drawing/2014/main" id="{91FDA9BD-8EEE-4BF4-B3F3-CDADFB05B345}"/>
              </a:ext>
            </a:extLst>
          </p:cNvPr>
          <p:cNvGrpSpPr/>
          <p:nvPr/>
        </p:nvGrpSpPr>
        <p:grpSpPr>
          <a:xfrm>
            <a:off x="2832494" y="2675344"/>
            <a:ext cx="1667498" cy="1021796"/>
            <a:chOff x="6090109" y="1805150"/>
            <a:chExt cx="2268848" cy="1390286"/>
          </a:xfrm>
        </p:grpSpPr>
        <p:sp>
          <p:nvSpPr>
            <p:cNvPr id="10" name="矩形 9">
              <a:extLst>
                <a:ext uri="{FF2B5EF4-FFF2-40B4-BE49-F238E27FC236}">
                  <a16:creationId xmlns:a16="http://schemas.microsoft.com/office/drawing/2014/main" id="{75DCD2E8-9B1B-43E7-8975-FAD62B84CE32}"/>
                </a:ext>
              </a:extLst>
            </p:cNvPr>
            <p:cNvSpPr/>
            <p:nvPr/>
          </p:nvSpPr>
          <p:spPr>
            <a:xfrm>
              <a:off x="6090109" y="2334864"/>
              <a:ext cx="2090060" cy="86057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11" name="矩形 10">
              <a:extLst>
                <a:ext uri="{FF2B5EF4-FFF2-40B4-BE49-F238E27FC236}">
                  <a16:creationId xmlns:a16="http://schemas.microsoft.com/office/drawing/2014/main" id="{F97A9F72-18A2-48CE-B160-21703F39B691}"/>
                </a:ext>
              </a:extLst>
            </p:cNvPr>
            <p:cNvSpPr/>
            <p:nvPr/>
          </p:nvSpPr>
          <p:spPr>
            <a:xfrm>
              <a:off x="6090109" y="1805150"/>
              <a:ext cx="2268848" cy="64272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rgbClr val="9BBB59"/>
                  </a:solidFill>
                  <a:latin typeface="汉仪小麦体简" panose="00020600040101010101" pitchFamily="18" charset="-122"/>
                  <a:ea typeface="汉仪小麦体简" panose="00020600040101010101" pitchFamily="18" charset="-122"/>
                </a:rPr>
                <a:t>text here</a:t>
              </a:r>
              <a:endParaRPr lang="zh-CN" altLang="en-US" sz="2058" b="1" dirty="0">
                <a:solidFill>
                  <a:srgbClr val="9BBB59"/>
                </a:solidFill>
                <a:latin typeface="汉仪小麦体简" panose="00020600040101010101" pitchFamily="18" charset="-122"/>
                <a:ea typeface="汉仪小麦体简" panose="00020600040101010101" pitchFamily="18" charset="-122"/>
              </a:endParaRPr>
            </a:p>
          </p:txBody>
        </p:sp>
      </p:grpSp>
      <p:grpSp>
        <p:nvGrpSpPr>
          <p:cNvPr id="12" name="组合 11">
            <a:extLst>
              <a:ext uri="{FF2B5EF4-FFF2-40B4-BE49-F238E27FC236}">
                <a16:creationId xmlns:a16="http://schemas.microsoft.com/office/drawing/2014/main" id="{DBF3D2A0-F671-43AC-99B5-66170B77C08E}"/>
              </a:ext>
            </a:extLst>
          </p:cNvPr>
          <p:cNvGrpSpPr/>
          <p:nvPr/>
        </p:nvGrpSpPr>
        <p:grpSpPr>
          <a:xfrm>
            <a:off x="4554379" y="2675344"/>
            <a:ext cx="1667498" cy="1021796"/>
            <a:chOff x="6090109" y="1805150"/>
            <a:chExt cx="2268848" cy="1390286"/>
          </a:xfrm>
        </p:grpSpPr>
        <p:sp>
          <p:nvSpPr>
            <p:cNvPr id="13" name="矩形 12">
              <a:extLst>
                <a:ext uri="{FF2B5EF4-FFF2-40B4-BE49-F238E27FC236}">
                  <a16:creationId xmlns:a16="http://schemas.microsoft.com/office/drawing/2014/main" id="{E86FC7F5-7D26-4AD2-9D35-3077840A021E}"/>
                </a:ext>
              </a:extLst>
            </p:cNvPr>
            <p:cNvSpPr/>
            <p:nvPr/>
          </p:nvSpPr>
          <p:spPr>
            <a:xfrm>
              <a:off x="6090109" y="2334864"/>
              <a:ext cx="2090060" cy="86057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14" name="矩形 13">
              <a:extLst>
                <a:ext uri="{FF2B5EF4-FFF2-40B4-BE49-F238E27FC236}">
                  <a16:creationId xmlns:a16="http://schemas.microsoft.com/office/drawing/2014/main" id="{0EB25751-AF11-4A17-8E1F-3C956B13C32A}"/>
                </a:ext>
              </a:extLst>
            </p:cNvPr>
            <p:cNvSpPr/>
            <p:nvPr/>
          </p:nvSpPr>
          <p:spPr>
            <a:xfrm>
              <a:off x="6090109" y="1805150"/>
              <a:ext cx="2268848" cy="64272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rgbClr val="BD7600"/>
                  </a:solidFill>
                  <a:latin typeface="汉仪小麦体简" panose="00020600040101010101" pitchFamily="18" charset="-122"/>
                  <a:ea typeface="汉仪小麦体简" panose="00020600040101010101" pitchFamily="18" charset="-122"/>
                </a:rPr>
                <a:t>text here</a:t>
              </a:r>
              <a:endParaRPr lang="zh-CN" altLang="en-US" sz="2058" b="1" dirty="0">
                <a:solidFill>
                  <a:srgbClr val="BD7600"/>
                </a:solidFill>
                <a:latin typeface="汉仪小麦体简" panose="00020600040101010101" pitchFamily="18" charset="-122"/>
                <a:ea typeface="汉仪小麦体简" panose="00020600040101010101" pitchFamily="18" charset="-122"/>
              </a:endParaRPr>
            </a:p>
          </p:txBody>
        </p:sp>
      </p:grpSp>
      <p:grpSp>
        <p:nvGrpSpPr>
          <p:cNvPr id="15" name="组合 14">
            <a:extLst>
              <a:ext uri="{FF2B5EF4-FFF2-40B4-BE49-F238E27FC236}">
                <a16:creationId xmlns:a16="http://schemas.microsoft.com/office/drawing/2014/main" id="{4EB3539E-940A-410A-9FF6-541DEE68EEF6}"/>
              </a:ext>
            </a:extLst>
          </p:cNvPr>
          <p:cNvGrpSpPr/>
          <p:nvPr/>
        </p:nvGrpSpPr>
        <p:grpSpPr>
          <a:xfrm>
            <a:off x="6276262" y="2675344"/>
            <a:ext cx="1680113" cy="1021796"/>
            <a:chOff x="6090109" y="1805150"/>
            <a:chExt cx="2286013" cy="1390286"/>
          </a:xfrm>
        </p:grpSpPr>
        <p:sp>
          <p:nvSpPr>
            <p:cNvPr id="16" name="矩形 15">
              <a:extLst>
                <a:ext uri="{FF2B5EF4-FFF2-40B4-BE49-F238E27FC236}">
                  <a16:creationId xmlns:a16="http://schemas.microsoft.com/office/drawing/2014/main" id="{B3321D80-BC67-477F-87E2-CE594E467BD2}"/>
                </a:ext>
              </a:extLst>
            </p:cNvPr>
            <p:cNvSpPr/>
            <p:nvPr/>
          </p:nvSpPr>
          <p:spPr>
            <a:xfrm>
              <a:off x="6090109" y="2334864"/>
              <a:ext cx="2090060" cy="860572"/>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17" name="矩形 16">
              <a:extLst>
                <a:ext uri="{FF2B5EF4-FFF2-40B4-BE49-F238E27FC236}">
                  <a16:creationId xmlns:a16="http://schemas.microsoft.com/office/drawing/2014/main" id="{8993F290-7A52-40B8-81A2-6700EAACC337}"/>
                </a:ext>
              </a:extLst>
            </p:cNvPr>
            <p:cNvSpPr/>
            <p:nvPr/>
          </p:nvSpPr>
          <p:spPr>
            <a:xfrm>
              <a:off x="6090109" y="1805150"/>
              <a:ext cx="2286013" cy="64272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rgbClr val="FFA6F1"/>
                  </a:solidFill>
                  <a:latin typeface="汉仪小麦体简" panose="00020600040101010101" pitchFamily="18" charset="-122"/>
                  <a:ea typeface="汉仪小麦体简" panose="00020600040101010101" pitchFamily="18" charset="-122"/>
                </a:rPr>
                <a:t>text </a:t>
              </a:r>
              <a:r>
                <a:rPr lang="en-US" altLang="zh-CN" sz="2058" b="1" dirty="0" smtClean="0">
                  <a:solidFill>
                    <a:srgbClr val="FFA6F1"/>
                  </a:solidFill>
                  <a:latin typeface="汉仪小麦体简" panose="00020600040101010101" pitchFamily="18" charset="-122"/>
                  <a:ea typeface="汉仪小麦体简" panose="00020600040101010101" pitchFamily="18" charset="-122"/>
                </a:rPr>
                <a:t>here</a:t>
              </a:r>
              <a:endParaRPr lang="zh-CN" altLang="en-US" sz="2058" b="1" dirty="0">
                <a:solidFill>
                  <a:srgbClr val="FFA6F1"/>
                </a:solidFill>
                <a:latin typeface="汉仪小麦体简" panose="00020600040101010101" pitchFamily="18" charset="-122"/>
                <a:ea typeface="汉仪小麦体简" panose="00020600040101010101" pitchFamily="18" charset="-122"/>
              </a:endParaRPr>
            </a:p>
          </p:txBody>
        </p:sp>
      </p:grpSp>
      <p:sp>
        <p:nvSpPr>
          <p:cNvPr id="18" name="文本框 17">
            <a:extLst>
              <a:ext uri="{FF2B5EF4-FFF2-40B4-BE49-F238E27FC236}">
                <a16:creationId xmlns:a16="http://schemas.microsoft.com/office/drawing/2014/main" id="{8245D908-F30C-48EF-A0A9-3F59F8624904}"/>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19" name="图片 18">
            <a:extLst>
              <a:ext uri="{FF2B5EF4-FFF2-40B4-BE49-F238E27FC236}">
                <a16:creationId xmlns:a16="http://schemas.microsoft.com/office/drawing/2014/main" id="{CF40BAEE-899F-4D01-9683-3AD42ED640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15219331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56000">
                                          <p:cBhvr additive="base">
                                            <p:cTn id="7" dur="1000" fill="hold"/>
                                            <p:tgtEl>
                                              <p:spTgt spid="19"/>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p:tgtEl>
                                              <p:spTgt spid="18"/>
                                            </p:tgtEl>
                                            <p:attrNameLst>
                                              <p:attrName>ppt_x</p:attrName>
                                            </p:attrNameLst>
                                          </p:cBhvr>
                                          <p:tavLst>
                                            <p:tav tm="0">
                                              <p:val>
                                                <p:strVal val="#ppt_x-#ppt_w*1.125000"/>
                                              </p:val>
                                            </p:tav>
                                            <p:tav tm="100000">
                                              <p:val>
                                                <p:strVal val="#ppt_x"/>
                                              </p:val>
                                            </p:tav>
                                          </p:tavLst>
                                        </p:anim>
                                        <p:animEffect transition="in" filter="wipe(right)">
                                          <p:cBhvr>
                                            <p:cTn id="13" dur="500"/>
                                            <p:tgtEl>
                                              <p:spTgt spid="18"/>
                                            </p:tgtEl>
                                          </p:cBhvr>
                                        </p:animEffect>
                                      </p:childTnLst>
                                    </p:cTn>
                                  </p:par>
                                </p:childTnLst>
                              </p:cTn>
                            </p:par>
                            <p:par>
                              <p:cTn id="14" fill="hold">
                                <p:stCondLst>
                                  <p:cond delay="1500"/>
                                </p:stCondLst>
                                <p:childTnLst>
                                  <p:par>
                                    <p:cTn id="15" presetID="37"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900" decel="100000" fill="hold"/>
                                            <p:tgtEl>
                                              <p:spTgt spid="2"/>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1" presetID="37" presetClass="entr" presetSubtype="0" fill="hold" nodeType="with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900" decel="100000" fill="hold"/>
                                            <p:tgtEl>
                                              <p:spTgt spid="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900" decel="100000" fill="hold"/>
                                            <p:tgtEl>
                                              <p:spTgt spid="4"/>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75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900" decel="100000" fill="hold"/>
                                            <p:tgtEl>
                                              <p:spTgt spid="5"/>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9" fill="hold">
                                <p:stCondLst>
                                  <p:cond delay="3250"/>
                                </p:stCondLst>
                                <p:childTnLst>
                                  <p:par>
                                    <p:cTn id="40" presetID="22" presetClass="entr" presetSubtype="1"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par>
                              <p:cTn id="43" fill="hold">
                                <p:stCondLst>
                                  <p:cond delay="3750"/>
                                </p:stCondLst>
                                <p:childTnLst>
                                  <p:par>
                                    <p:cTn id="44" presetID="22" presetClass="entr" presetSubtype="1"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up)">
                                          <p:cBhvr>
                                            <p:cTn id="46" dur="500"/>
                                            <p:tgtEl>
                                              <p:spTgt spid="9"/>
                                            </p:tgtEl>
                                          </p:cBhvr>
                                        </p:animEffect>
                                      </p:childTnLst>
                                    </p:cTn>
                                  </p:par>
                                </p:childTnLst>
                              </p:cTn>
                            </p:par>
                            <p:par>
                              <p:cTn id="47" fill="hold">
                                <p:stCondLst>
                                  <p:cond delay="4250"/>
                                </p:stCondLst>
                                <p:childTnLst>
                                  <p:par>
                                    <p:cTn id="48" presetID="22" presetClass="entr" presetSubtype="1"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par>
                              <p:cTn id="51" fill="hold">
                                <p:stCondLst>
                                  <p:cond delay="4750"/>
                                </p:stCondLst>
                                <p:childTnLst>
                                  <p:par>
                                    <p:cTn id="52" presetID="22" presetClass="entr" presetSubtype="1"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up)">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0-#ppt_w/2"/>
                                              </p:val>
                                            </p:tav>
                                            <p:tav tm="100000">
                                              <p:val>
                                                <p:strVal val="#ppt_x"/>
                                              </p:val>
                                            </p:tav>
                                          </p:tavLst>
                                        </p:anim>
                                        <p:anim calcmode="lin" valueType="num">
                                          <p:cBhvr additive="base">
                                            <p:cTn id="8" dur="1000" fill="hold"/>
                                            <p:tgtEl>
                                              <p:spTgt spid="1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p:tgtEl>
                                              <p:spTgt spid="18"/>
                                            </p:tgtEl>
                                            <p:attrNameLst>
                                              <p:attrName>ppt_x</p:attrName>
                                            </p:attrNameLst>
                                          </p:cBhvr>
                                          <p:tavLst>
                                            <p:tav tm="0">
                                              <p:val>
                                                <p:strVal val="#ppt_x-#ppt_w*1.125000"/>
                                              </p:val>
                                            </p:tav>
                                            <p:tav tm="100000">
                                              <p:val>
                                                <p:strVal val="#ppt_x"/>
                                              </p:val>
                                            </p:tav>
                                          </p:tavLst>
                                        </p:anim>
                                        <p:animEffect transition="in" filter="wipe(right)">
                                          <p:cBhvr>
                                            <p:cTn id="13" dur="500"/>
                                            <p:tgtEl>
                                              <p:spTgt spid="18"/>
                                            </p:tgtEl>
                                          </p:cBhvr>
                                        </p:animEffect>
                                      </p:childTnLst>
                                    </p:cTn>
                                  </p:par>
                                </p:childTnLst>
                              </p:cTn>
                            </p:par>
                            <p:par>
                              <p:cTn id="14" fill="hold">
                                <p:stCondLst>
                                  <p:cond delay="1500"/>
                                </p:stCondLst>
                                <p:childTnLst>
                                  <p:par>
                                    <p:cTn id="15" presetID="37"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900" decel="100000" fill="hold"/>
                                            <p:tgtEl>
                                              <p:spTgt spid="2"/>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par>
                                    <p:cTn id="21" presetID="37" presetClass="entr" presetSubtype="0" fill="hold" nodeType="with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900" decel="100000" fill="hold"/>
                                            <p:tgtEl>
                                              <p:spTgt spid="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900" decel="100000" fill="hold"/>
                                            <p:tgtEl>
                                              <p:spTgt spid="4"/>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33" presetID="37" presetClass="entr" presetSubtype="0" fill="hold" nodeType="withEffect">
                                      <p:stCondLst>
                                        <p:cond delay="75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900" decel="100000" fill="hold"/>
                                            <p:tgtEl>
                                              <p:spTgt spid="5"/>
                                            </p:tgtEl>
                                            <p:attrNameLst>
                                              <p:attrName>ppt_y</p:attrName>
                                            </p:attrNameLst>
                                          </p:cBhvr>
                                          <p:tavLst>
                                            <p:tav tm="0">
                                              <p:val>
                                                <p:strVal val="#ppt_y+1"/>
                                              </p:val>
                                            </p:tav>
                                            <p:tav tm="100000">
                                              <p:val>
                                                <p:strVal val="#ppt_y-.03"/>
                                              </p:val>
                                            </p:tav>
                                          </p:tavLst>
                                        </p:anim>
                                        <p:anim calcmode="lin" valueType="num">
                                          <p:cBhvr>
                                            <p:cTn id="38"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par>
                              <p:cTn id="39" fill="hold">
                                <p:stCondLst>
                                  <p:cond delay="3250"/>
                                </p:stCondLst>
                                <p:childTnLst>
                                  <p:par>
                                    <p:cTn id="40" presetID="22" presetClass="entr" presetSubtype="1"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par>
                              <p:cTn id="43" fill="hold">
                                <p:stCondLst>
                                  <p:cond delay="3750"/>
                                </p:stCondLst>
                                <p:childTnLst>
                                  <p:par>
                                    <p:cTn id="44" presetID="22" presetClass="entr" presetSubtype="1" fill="hold" nodeType="after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wipe(up)">
                                          <p:cBhvr>
                                            <p:cTn id="46" dur="500"/>
                                            <p:tgtEl>
                                              <p:spTgt spid="9"/>
                                            </p:tgtEl>
                                          </p:cBhvr>
                                        </p:animEffect>
                                      </p:childTnLst>
                                    </p:cTn>
                                  </p:par>
                                </p:childTnLst>
                              </p:cTn>
                            </p:par>
                            <p:par>
                              <p:cTn id="47" fill="hold">
                                <p:stCondLst>
                                  <p:cond delay="4250"/>
                                </p:stCondLst>
                                <p:childTnLst>
                                  <p:par>
                                    <p:cTn id="48" presetID="22" presetClass="entr" presetSubtype="1"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up)">
                                          <p:cBhvr>
                                            <p:cTn id="50" dur="500"/>
                                            <p:tgtEl>
                                              <p:spTgt spid="12"/>
                                            </p:tgtEl>
                                          </p:cBhvr>
                                        </p:animEffect>
                                      </p:childTnLst>
                                    </p:cTn>
                                  </p:par>
                                </p:childTnLst>
                              </p:cTn>
                            </p:par>
                            <p:par>
                              <p:cTn id="51" fill="hold">
                                <p:stCondLst>
                                  <p:cond delay="4750"/>
                                </p:stCondLst>
                                <p:childTnLst>
                                  <p:par>
                                    <p:cTn id="52" presetID="22" presetClass="entr" presetSubtype="1"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up)">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27276E3-0770-4011-949E-4DD31B3A32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3661" y="2948605"/>
            <a:ext cx="1148884" cy="420900"/>
          </a:xfrm>
          <a:prstGeom prst="rect">
            <a:avLst/>
          </a:prstGeom>
        </p:spPr>
      </p:pic>
      <p:pic>
        <p:nvPicPr>
          <p:cNvPr id="3" name="图片 2">
            <a:extLst>
              <a:ext uri="{FF2B5EF4-FFF2-40B4-BE49-F238E27FC236}">
                <a16:creationId xmlns:a16="http://schemas.microsoft.com/office/drawing/2014/main" id="{DEA56AB5-12E6-4C7F-A64F-B449686EAD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7624" y="2356520"/>
            <a:ext cx="1039561" cy="1264986"/>
          </a:xfrm>
          <a:prstGeom prst="rect">
            <a:avLst/>
          </a:prstGeom>
        </p:spPr>
      </p:pic>
      <p:pic>
        <p:nvPicPr>
          <p:cNvPr id="4" name="图片 3">
            <a:extLst>
              <a:ext uri="{FF2B5EF4-FFF2-40B4-BE49-F238E27FC236}">
                <a16:creationId xmlns:a16="http://schemas.microsoft.com/office/drawing/2014/main" id="{56B6C41E-36D6-4DE2-9935-3344CD7FFD8D}"/>
              </a:ext>
            </a:extLst>
          </p:cNvPr>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403648" y="1708448"/>
            <a:ext cx="1220867" cy="537261"/>
          </a:xfrm>
          <a:prstGeom prst="rect">
            <a:avLst/>
          </a:prstGeom>
        </p:spPr>
      </p:pic>
      <p:pic>
        <p:nvPicPr>
          <p:cNvPr id="5" name="图片 4">
            <a:extLst>
              <a:ext uri="{FF2B5EF4-FFF2-40B4-BE49-F238E27FC236}">
                <a16:creationId xmlns:a16="http://schemas.microsoft.com/office/drawing/2014/main" id="{6A8CC92B-65EA-4183-966C-444FF8D3201F}"/>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944419" y="1263160"/>
            <a:ext cx="556225" cy="467688"/>
          </a:xfrm>
          <a:prstGeom prst="rect">
            <a:avLst/>
          </a:prstGeom>
        </p:spPr>
      </p:pic>
      <p:pic>
        <p:nvPicPr>
          <p:cNvPr id="6" name="图片 5">
            <a:extLst>
              <a:ext uri="{FF2B5EF4-FFF2-40B4-BE49-F238E27FC236}">
                <a16:creationId xmlns:a16="http://schemas.microsoft.com/office/drawing/2014/main" id="{FA6522BC-C3EB-4A1C-ACA2-5F36AD6523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4419" y="2078754"/>
            <a:ext cx="556225" cy="467688"/>
          </a:xfrm>
          <a:prstGeom prst="rect">
            <a:avLst/>
          </a:prstGeom>
        </p:spPr>
      </p:pic>
      <p:pic>
        <p:nvPicPr>
          <p:cNvPr id="7" name="图片 6">
            <a:extLst>
              <a:ext uri="{FF2B5EF4-FFF2-40B4-BE49-F238E27FC236}">
                <a16:creationId xmlns:a16="http://schemas.microsoft.com/office/drawing/2014/main" id="{22E040EF-2CD1-40B1-88F1-22F21FE8A7B0}"/>
              </a:ext>
            </a:extLst>
          </p:cNvPr>
          <p:cNvPicPr>
            <a:picLocks noChangeAspect="1"/>
          </p:cNvPicPr>
          <p:nvPr/>
        </p:nvPicPr>
        <p:blipFill>
          <a:blip r:embed="rId6"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3944419" y="2894349"/>
            <a:ext cx="556225" cy="467688"/>
          </a:xfrm>
          <a:prstGeom prst="rect">
            <a:avLst/>
          </a:prstGeom>
        </p:spPr>
      </p:pic>
      <p:pic>
        <p:nvPicPr>
          <p:cNvPr id="8" name="图片 7">
            <a:extLst>
              <a:ext uri="{FF2B5EF4-FFF2-40B4-BE49-F238E27FC236}">
                <a16:creationId xmlns:a16="http://schemas.microsoft.com/office/drawing/2014/main" id="{703B446E-8945-42EB-AD79-D17B0D80CEE5}"/>
              </a:ext>
            </a:extLst>
          </p:cNvPr>
          <p:cNvPicPr>
            <a:picLocks noChangeAspect="1"/>
          </p:cNvPicPr>
          <p:nvPr/>
        </p:nvPicPr>
        <p:blipFill>
          <a:blip r:embed="rId6"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3944419" y="3709943"/>
            <a:ext cx="556225" cy="467688"/>
          </a:xfrm>
          <a:prstGeom prst="rect">
            <a:avLst/>
          </a:prstGeom>
        </p:spPr>
      </p:pic>
      <p:sp>
        <p:nvSpPr>
          <p:cNvPr id="9" name="矩形 8">
            <a:extLst>
              <a:ext uri="{FF2B5EF4-FFF2-40B4-BE49-F238E27FC236}">
                <a16:creationId xmlns:a16="http://schemas.microsoft.com/office/drawing/2014/main" id="{E2E7FB6B-7314-44B7-B797-8997233D1F50}"/>
              </a:ext>
            </a:extLst>
          </p:cNvPr>
          <p:cNvSpPr/>
          <p:nvPr/>
        </p:nvSpPr>
        <p:spPr>
          <a:xfrm>
            <a:off x="4630425" y="1155260"/>
            <a:ext cx="3576035" cy="6071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sz="1176" dirty="0">
                <a:solidFill>
                  <a:schemeClr val="tx1">
                    <a:lumMod val="65000"/>
                    <a:lumOff val="35000"/>
                  </a:schemeClr>
                </a:solidFill>
                <a:ea typeface="思源黑体 CN Light" panose="020B0300000000000000" pitchFamily="34" charset="-122"/>
              </a:rPr>
              <a:t>click to add your text here click to add your text here click to add your text </a:t>
            </a:r>
            <a:r>
              <a:rPr lang="en-US" altLang="zh-CN" sz="1176" dirty="0" smtClean="0">
                <a:solidFill>
                  <a:schemeClr val="tx1">
                    <a:lumMod val="65000"/>
                    <a:lumOff val="35000"/>
                  </a:schemeClr>
                </a:solidFill>
                <a:ea typeface="思源黑体 CN Light" panose="020B0300000000000000" pitchFamily="34" charset="-122"/>
              </a:rPr>
              <a:t>here</a:t>
            </a:r>
            <a:endParaRPr lang="zh-CN" altLang="en-US" sz="1176" dirty="0">
              <a:ea typeface="思源黑体 CN Light" panose="020B0300000000000000" pitchFamily="34" charset="-122"/>
            </a:endParaRPr>
          </a:p>
        </p:txBody>
      </p:sp>
      <p:sp>
        <p:nvSpPr>
          <p:cNvPr id="10" name="矩形 9">
            <a:extLst>
              <a:ext uri="{FF2B5EF4-FFF2-40B4-BE49-F238E27FC236}">
                <a16:creationId xmlns:a16="http://schemas.microsoft.com/office/drawing/2014/main" id="{6A4BA965-6463-4B60-8E91-15C987E916B2}"/>
              </a:ext>
            </a:extLst>
          </p:cNvPr>
          <p:cNvSpPr/>
          <p:nvPr/>
        </p:nvSpPr>
        <p:spPr>
          <a:xfrm>
            <a:off x="4630425" y="1970854"/>
            <a:ext cx="3576035" cy="6071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sz="1176" dirty="0">
                <a:solidFill>
                  <a:schemeClr val="tx1">
                    <a:lumMod val="65000"/>
                    <a:lumOff val="35000"/>
                  </a:schemeClr>
                </a:solidFill>
                <a:ea typeface="思源黑体 CN Light" panose="020B0300000000000000" pitchFamily="34" charset="-122"/>
              </a:rPr>
              <a:t>click to add your text here click to add your text here click to add your text here</a:t>
            </a:r>
            <a:endParaRPr lang="zh-CN" altLang="en-US" sz="1176" dirty="0">
              <a:ea typeface="思源黑体 CN Light" panose="020B0300000000000000" pitchFamily="34" charset="-122"/>
            </a:endParaRPr>
          </a:p>
        </p:txBody>
      </p:sp>
      <p:sp>
        <p:nvSpPr>
          <p:cNvPr id="11" name="矩形 10">
            <a:extLst>
              <a:ext uri="{FF2B5EF4-FFF2-40B4-BE49-F238E27FC236}">
                <a16:creationId xmlns:a16="http://schemas.microsoft.com/office/drawing/2014/main" id="{CCEA472D-3897-4478-A996-0049C9984481}"/>
              </a:ext>
            </a:extLst>
          </p:cNvPr>
          <p:cNvSpPr/>
          <p:nvPr/>
        </p:nvSpPr>
        <p:spPr>
          <a:xfrm>
            <a:off x="4630425" y="2840398"/>
            <a:ext cx="3576035" cy="6071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sz="1176" dirty="0">
                <a:solidFill>
                  <a:schemeClr val="tx1">
                    <a:lumMod val="65000"/>
                    <a:lumOff val="35000"/>
                  </a:schemeClr>
                </a:solidFill>
                <a:ea typeface="思源黑体 CN Light" panose="020B0300000000000000" pitchFamily="34" charset="-122"/>
              </a:rPr>
              <a:t>click to add your text here click to add your text here click to add your text here</a:t>
            </a:r>
            <a:endParaRPr lang="zh-CN" altLang="en-US" sz="1176" dirty="0">
              <a:ea typeface="思源黑体 CN Light" panose="020B0300000000000000" pitchFamily="34" charset="-122"/>
            </a:endParaRPr>
          </a:p>
        </p:txBody>
      </p:sp>
      <p:sp>
        <p:nvSpPr>
          <p:cNvPr id="12" name="矩形 11">
            <a:extLst>
              <a:ext uri="{FF2B5EF4-FFF2-40B4-BE49-F238E27FC236}">
                <a16:creationId xmlns:a16="http://schemas.microsoft.com/office/drawing/2014/main" id="{718ADD66-CEE6-4B3D-8D75-7646694F6CB0}"/>
              </a:ext>
            </a:extLst>
          </p:cNvPr>
          <p:cNvSpPr/>
          <p:nvPr/>
        </p:nvSpPr>
        <p:spPr>
          <a:xfrm>
            <a:off x="4630425" y="3655993"/>
            <a:ext cx="3576035" cy="6071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sz="1176" dirty="0">
                <a:solidFill>
                  <a:schemeClr val="tx1">
                    <a:lumMod val="65000"/>
                    <a:lumOff val="35000"/>
                  </a:schemeClr>
                </a:solidFill>
                <a:ea typeface="思源黑体 CN Light" panose="020B0300000000000000" pitchFamily="34" charset="-122"/>
              </a:rPr>
              <a:t>click to add your text here click to add your text here click to add your text here</a:t>
            </a:r>
            <a:endParaRPr lang="zh-CN" altLang="en-US" sz="1176" dirty="0">
              <a:ea typeface="思源黑体 CN Light" panose="020B0300000000000000" pitchFamily="34" charset="-122"/>
            </a:endParaRPr>
          </a:p>
        </p:txBody>
      </p:sp>
      <p:sp>
        <p:nvSpPr>
          <p:cNvPr id="13" name="文本框 12">
            <a:extLst>
              <a:ext uri="{FF2B5EF4-FFF2-40B4-BE49-F238E27FC236}">
                <a16:creationId xmlns:a16="http://schemas.microsoft.com/office/drawing/2014/main" id="{F6091806-3112-4AB4-8C8E-E8A94D5B655D}"/>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14" name="图片 13">
            <a:extLst>
              <a:ext uri="{FF2B5EF4-FFF2-40B4-BE49-F238E27FC236}">
                <a16:creationId xmlns:a16="http://schemas.microsoft.com/office/drawing/2014/main" id="{98D887BA-37A5-4AA5-8475-510EB0931E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3760454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6000">
                                          <p:cBhvr additive="base">
                                            <p:cTn id="7" dur="1000" fill="hold"/>
                                            <p:tgtEl>
                                              <p:spTgt spid="14"/>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par>
                                    <p:cTn id="14" presetID="42"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750"/>
                                            <p:tgtEl>
                                              <p:spTgt spid="4"/>
                                            </p:tgtEl>
                                            <p:attrNameLst>
                                              <p:attrName>ppt_y</p:attrName>
                                            </p:attrNameLst>
                                          </p:cBhvr>
                                          <p:tavLst>
                                            <p:tav tm="0">
                                              <p:val>
                                                <p:strVal val="#ppt_y+#ppt_h*1.125000"/>
                                              </p:val>
                                            </p:tav>
                                            <p:tav tm="100000">
                                              <p:val>
                                                <p:strVal val="#ppt_y"/>
                                              </p:val>
                                            </p:tav>
                                          </p:tavLst>
                                        </p:anim>
                                        <p:animEffect transition="in" filter="wipe(up)">
                                          <p:cBhvr>
                                            <p:cTn id="23" dur="750"/>
                                            <p:tgtEl>
                                              <p:spTgt spid="4"/>
                                            </p:tgtEl>
                                          </p:cBhvr>
                                        </p:animEffect>
                                      </p:childTnLst>
                                    </p:cTn>
                                  </p:par>
                                </p:childTnLst>
                              </p:cTn>
                            </p:par>
                            <p:par>
                              <p:cTn id="24" fill="hold">
                                <p:stCondLst>
                                  <p:cond delay="2750"/>
                                </p:stCondLst>
                                <p:childTnLst>
                                  <p:par>
                                    <p:cTn id="25" presetID="1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750"/>
                                            <p:tgtEl>
                                              <p:spTgt spid="2"/>
                                            </p:tgtEl>
                                            <p:attrNameLst>
                                              <p:attrName>ppt_x</p:attrName>
                                            </p:attrNameLst>
                                          </p:cBhvr>
                                          <p:tavLst>
                                            <p:tav tm="0">
                                              <p:val>
                                                <p:strVal val="#ppt_x-#ppt_w*1.125000"/>
                                              </p:val>
                                            </p:tav>
                                            <p:tav tm="100000">
                                              <p:val>
                                                <p:strVal val="#ppt_x"/>
                                              </p:val>
                                            </p:tav>
                                          </p:tavLst>
                                        </p:anim>
                                        <p:animEffect transition="in" filter="wipe(right)">
                                          <p:cBhvr>
                                            <p:cTn id="28" dur="750"/>
                                            <p:tgtEl>
                                              <p:spTgt spid="2"/>
                                            </p:tgtEl>
                                          </p:cBhvr>
                                        </p:animEffect>
                                      </p:childTnLst>
                                    </p:cTn>
                                  </p:par>
                                </p:childTnLst>
                              </p:cTn>
                            </p:par>
                            <p:par>
                              <p:cTn id="29" fill="hold">
                                <p:stCondLst>
                                  <p:cond delay="3500"/>
                                </p:stCondLst>
                                <p:childTnLst>
                                  <p:par>
                                    <p:cTn id="30" presetID="49" presetClass="entr" presetSubtype="0" decel="10000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750" fill="hold"/>
                                            <p:tgtEl>
                                              <p:spTgt spid="5"/>
                                            </p:tgtEl>
                                            <p:attrNameLst>
                                              <p:attrName>ppt_w</p:attrName>
                                            </p:attrNameLst>
                                          </p:cBhvr>
                                          <p:tavLst>
                                            <p:tav tm="0">
                                              <p:val>
                                                <p:fltVal val="0"/>
                                              </p:val>
                                            </p:tav>
                                            <p:tav tm="100000">
                                              <p:val>
                                                <p:strVal val="#ppt_w"/>
                                              </p:val>
                                            </p:tav>
                                          </p:tavLst>
                                        </p:anim>
                                        <p:anim calcmode="lin" valueType="num">
                                          <p:cBhvr>
                                            <p:cTn id="33" dur="750" fill="hold"/>
                                            <p:tgtEl>
                                              <p:spTgt spid="5"/>
                                            </p:tgtEl>
                                            <p:attrNameLst>
                                              <p:attrName>ppt_h</p:attrName>
                                            </p:attrNameLst>
                                          </p:cBhvr>
                                          <p:tavLst>
                                            <p:tav tm="0">
                                              <p:val>
                                                <p:fltVal val="0"/>
                                              </p:val>
                                            </p:tav>
                                            <p:tav tm="100000">
                                              <p:val>
                                                <p:strVal val="#ppt_h"/>
                                              </p:val>
                                            </p:tav>
                                          </p:tavLst>
                                        </p:anim>
                                        <p:anim calcmode="lin" valueType="num">
                                          <p:cBhvr>
                                            <p:cTn id="34" dur="750" fill="hold"/>
                                            <p:tgtEl>
                                              <p:spTgt spid="5"/>
                                            </p:tgtEl>
                                            <p:attrNameLst>
                                              <p:attrName>style.rotation</p:attrName>
                                            </p:attrNameLst>
                                          </p:cBhvr>
                                          <p:tavLst>
                                            <p:tav tm="0">
                                              <p:val>
                                                <p:fltVal val="360"/>
                                              </p:val>
                                            </p:tav>
                                            <p:tav tm="100000">
                                              <p:val>
                                                <p:fltVal val="0"/>
                                              </p:val>
                                            </p:tav>
                                          </p:tavLst>
                                        </p:anim>
                                        <p:animEffect transition="in" filter="fade">
                                          <p:cBhvr>
                                            <p:cTn id="35" dur="750"/>
                                            <p:tgtEl>
                                              <p:spTgt spid="5"/>
                                            </p:tgtEl>
                                          </p:cBhvr>
                                        </p:animEffect>
                                      </p:childTnLst>
                                    </p:cTn>
                                  </p:par>
                                </p:childTnLst>
                              </p:cTn>
                            </p:par>
                            <p:par>
                              <p:cTn id="36" fill="hold">
                                <p:stCondLst>
                                  <p:cond delay="4250"/>
                                </p:stCondLst>
                                <p:childTnLst>
                                  <p:par>
                                    <p:cTn id="37" presetID="2" presetClass="entr" presetSubtype="2"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750" fill="hold"/>
                                            <p:tgtEl>
                                              <p:spTgt spid="9"/>
                                            </p:tgtEl>
                                            <p:attrNameLst>
                                              <p:attrName>ppt_x</p:attrName>
                                            </p:attrNameLst>
                                          </p:cBhvr>
                                          <p:tavLst>
                                            <p:tav tm="0">
                                              <p:val>
                                                <p:strVal val="1+#ppt_w/2"/>
                                              </p:val>
                                            </p:tav>
                                            <p:tav tm="100000">
                                              <p:val>
                                                <p:strVal val="#ppt_x"/>
                                              </p:val>
                                            </p:tav>
                                          </p:tavLst>
                                        </p:anim>
                                        <p:anim calcmode="lin" valueType="num">
                                          <p:cBhvr additive="base">
                                            <p:cTn id="40" dur="750" fill="hold"/>
                                            <p:tgtEl>
                                              <p:spTgt spid="9"/>
                                            </p:tgtEl>
                                            <p:attrNameLst>
                                              <p:attrName>ppt_y</p:attrName>
                                            </p:attrNameLst>
                                          </p:cBhvr>
                                          <p:tavLst>
                                            <p:tav tm="0">
                                              <p:val>
                                                <p:strVal val="#ppt_y"/>
                                              </p:val>
                                            </p:tav>
                                            <p:tav tm="100000">
                                              <p:val>
                                                <p:strVal val="#ppt_y"/>
                                              </p:val>
                                            </p:tav>
                                          </p:tavLst>
                                        </p:anim>
                                      </p:childTnLst>
                                    </p:cTn>
                                  </p:par>
                                </p:childTnLst>
                              </p:cTn>
                            </p:par>
                            <p:par>
                              <p:cTn id="41" fill="hold">
                                <p:stCondLst>
                                  <p:cond delay="5000"/>
                                </p:stCondLst>
                                <p:childTnLst>
                                  <p:par>
                                    <p:cTn id="42" presetID="49" presetClass="entr" presetSubtype="0" decel="10000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750" fill="hold"/>
                                            <p:tgtEl>
                                              <p:spTgt spid="6"/>
                                            </p:tgtEl>
                                            <p:attrNameLst>
                                              <p:attrName>ppt_w</p:attrName>
                                            </p:attrNameLst>
                                          </p:cBhvr>
                                          <p:tavLst>
                                            <p:tav tm="0">
                                              <p:val>
                                                <p:fltVal val="0"/>
                                              </p:val>
                                            </p:tav>
                                            <p:tav tm="100000">
                                              <p:val>
                                                <p:strVal val="#ppt_w"/>
                                              </p:val>
                                            </p:tav>
                                          </p:tavLst>
                                        </p:anim>
                                        <p:anim calcmode="lin" valueType="num">
                                          <p:cBhvr>
                                            <p:cTn id="45" dur="750" fill="hold"/>
                                            <p:tgtEl>
                                              <p:spTgt spid="6"/>
                                            </p:tgtEl>
                                            <p:attrNameLst>
                                              <p:attrName>ppt_h</p:attrName>
                                            </p:attrNameLst>
                                          </p:cBhvr>
                                          <p:tavLst>
                                            <p:tav tm="0">
                                              <p:val>
                                                <p:fltVal val="0"/>
                                              </p:val>
                                            </p:tav>
                                            <p:tav tm="100000">
                                              <p:val>
                                                <p:strVal val="#ppt_h"/>
                                              </p:val>
                                            </p:tav>
                                          </p:tavLst>
                                        </p:anim>
                                        <p:anim calcmode="lin" valueType="num">
                                          <p:cBhvr>
                                            <p:cTn id="46" dur="750" fill="hold"/>
                                            <p:tgtEl>
                                              <p:spTgt spid="6"/>
                                            </p:tgtEl>
                                            <p:attrNameLst>
                                              <p:attrName>style.rotation</p:attrName>
                                            </p:attrNameLst>
                                          </p:cBhvr>
                                          <p:tavLst>
                                            <p:tav tm="0">
                                              <p:val>
                                                <p:fltVal val="360"/>
                                              </p:val>
                                            </p:tav>
                                            <p:tav tm="100000">
                                              <p:val>
                                                <p:fltVal val="0"/>
                                              </p:val>
                                            </p:tav>
                                          </p:tavLst>
                                        </p:anim>
                                        <p:animEffect transition="in" filter="fade">
                                          <p:cBhvr>
                                            <p:cTn id="47" dur="750"/>
                                            <p:tgtEl>
                                              <p:spTgt spid="6"/>
                                            </p:tgtEl>
                                          </p:cBhvr>
                                        </p:animEffect>
                                      </p:childTnLst>
                                    </p:cTn>
                                  </p:par>
                                </p:childTnLst>
                              </p:cTn>
                            </p:par>
                            <p:par>
                              <p:cTn id="48" fill="hold">
                                <p:stCondLst>
                                  <p:cond delay="5750"/>
                                </p:stCondLst>
                                <p:childTnLst>
                                  <p:par>
                                    <p:cTn id="49" presetID="2" presetClass="entr" presetSubtype="2"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750" fill="hold"/>
                                            <p:tgtEl>
                                              <p:spTgt spid="10"/>
                                            </p:tgtEl>
                                            <p:attrNameLst>
                                              <p:attrName>ppt_x</p:attrName>
                                            </p:attrNameLst>
                                          </p:cBhvr>
                                          <p:tavLst>
                                            <p:tav tm="0">
                                              <p:val>
                                                <p:strVal val="1+#ppt_w/2"/>
                                              </p:val>
                                            </p:tav>
                                            <p:tav tm="100000">
                                              <p:val>
                                                <p:strVal val="#ppt_x"/>
                                              </p:val>
                                            </p:tav>
                                          </p:tavLst>
                                        </p:anim>
                                        <p:anim calcmode="lin" valueType="num">
                                          <p:cBhvr additive="base">
                                            <p:cTn id="52" dur="750" fill="hold"/>
                                            <p:tgtEl>
                                              <p:spTgt spid="10"/>
                                            </p:tgtEl>
                                            <p:attrNameLst>
                                              <p:attrName>ppt_y</p:attrName>
                                            </p:attrNameLst>
                                          </p:cBhvr>
                                          <p:tavLst>
                                            <p:tav tm="0">
                                              <p:val>
                                                <p:strVal val="#ppt_y"/>
                                              </p:val>
                                            </p:tav>
                                            <p:tav tm="100000">
                                              <p:val>
                                                <p:strVal val="#ppt_y"/>
                                              </p:val>
                                            </p:tav>
                                          </p:tavLst>
                                        </p:anim>
                                      </p:childTnLst>
                                    </p:cTn>
                                  </p:par>
                                </p:childTnLst>
                              </p:cTn>
                            </p:par>
                            <p:par>
                              <p:cTn id="53" fill="hold">
                                <p:stCondLst>
                                  <p:cond delay="6500"/>
                                </p:stCondLst>
                                <p:childTnLst>
                                  <p:par>
                                    <p:cTn id="54" presetID="49" presetClass="entr" presetSubtype="0" decel="100000"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750" fill="hold"/>
                                            <p:tgtEl>
                                              <p:spTgt spid="7"/>
                                            </p:tgtEl>
                                            <p:attrNameLst>
                                              <p:attrName>ppt_w</p:attrName>
                                            </p:attrNameLst>
                                          </p:cBhvr>
                                          <p:tavLst>
                                            <p:tav tm="0">
                                              <p:val>
                                                <p:fltVal val="0"/>
                                              </p:val>
                                            </p:tav>
                                            <p:tav tm="100000">
                                              <p:val>
                                                <p:strVal val="#ppt_w"/>
                                              </p:val>
                                            </p:tav>
                                          </p:tavLst>
                                        </p:anim>
                                        <p:anim calcmode="lin" valueType="num">
                                          <p:cBhvr>
                                            <p:cTn id="57" dur="750" fill="hold"/>
                                            <p:tgtEl>
                                              <p:spTgt spid="7"/>
                                            </p:tgtEl>
                                            <p:attrNameLst>
                                              <p:attrName>ppt_h</p:attrName>
                                            </p:attrNameLst>
                                          </p:cBhvr>
                                          <p:tavLst>
                                            <p:tav tm="0">
                                              <p:val>
                                                <p:fltVal val="0"/>
                                              </p:val>
                                            </p:tav>
                                            <p:tav tm="100000">
                                              <p:val>
                                                <p:strVal val="#ppt_h"/>
                                              </p:val>
                                            </p:tav>
                                          </p:tavLst>
                                        </p:anim>
                                        <p:anim calcmode="lin" valueType="num">
                                          <p:cBhvr>
                                            <p:cTn id="58" dur="750" fill="hold"/>
                                            <p:tgtEl>
                                              <p:spTgt spid="7"/>
                                            </p:tgtEl>
                                            <p:attrNameLst>
                                              <p:attrName>style.rotation</p:attrName>
                                            </p:attrNameLst>
                                          </p:cBhvr>
                                          <p:tavLst>
                                            <p:tav tm="0">
                                              <p:val>
                                                <p:fltVal val="360"/>
                                              </p:val>
                                            </p:tav>
                                            <p:tav tm="100000">
                                              <p:val>
                                                <p:fltVal val="0"/>
                                              </p:val>
                                            </p:tav>
                                          </p:tavLst>
                                        </p:anim>
                                        <p:animEffect transition="in" filter="fade">
                                          <p:cBhvr>
                                            <p:cTn id="59" dur="750"/>
                                            <p:tgtEl>
                                              <p:spTgt spid="7"/>
                                            </p:tgtEl>
                                          </p:cBhvr>
                                        </p:animEffect>
                                      </p:childTnLst>
                                    </p:cTn>
                                  </p:par>
                                </p:childTnLst>
                              </p:cTn>
                            </p:par>
                            <p:par>
                              <p:cTn id="60" fill="hold">
                                <p:stCondLst>
                                  <p:cond delay="7250"/>
                                </p:stCondLst>
                                <p:childTnLst>
                                  <p:par>
                                    <p:cTn id="61" presetID="2" presetClass="entr" presetSubtype="2"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750" fill="hold"/>
                                            <p:tgtEl>
                                              <p:spTgt spid="11"/>
                                            </p:tgtEl>
                                            <p:attrNameLst>
                                              <p:attrName>ppt_x</p:attrName>
                                            </p:attrNameLst>
                                          </p:cBhvr>
                                          <p:tavLst>
                                            <p:tav tm="0">
                                              <p:val>
                                                <p:strVal val="1+#ppt_w/2"/>
                                              </p:val>
                                            </p:tav>
                                            <p:tav tm="100000">
                                              <p:val>
                                                <p:strVal val="#ppt_x"/>
                                              </p:val>
                                            </p:tav>
                                          </p:tavLst>
                                        </p:anim>
                                        <p:anim calcmode="lin" valueType="num">
                                          <p:cBhvr additive="base">
                                            <p:cTn id="64" dur="750" fill="hold"/>
                                            <p:tgtEl>
                                              <p:spTgt spid="11"/>
                                            </p:tgtEl>
                                            <p:attrNameLst>
                                              <p:attrName>ppt_y</p:attrName>
                                            </p:attrNameLst>
                                          </p:cBhvr>
                                          <p:tavLst>
                                            <p:tav tm="0">
                                              <p:val>
                                                <p:strVal val="#ppt_y"/>
                                              </p:val>
                                            </p:tav>
                                            <p:tav tm="100000">
                                              <p:val>
                                                <p:strVal val="#ppt_y"/>
                                              </p:val>
                                            </p:tav>
                                          </p:tavLst>
                                        </p:anim>
                                      </p:childTnLst>
                                    </p:cTn>
                                  </p:par>
                                </p:childTnLst>
                              </p:cTn>
                            </p:par>
                            <p:par>
                              <p:cTn id="65" fill="hold">
                                <p:stCondLst>
                                  <p:cond delay="8000"/>
                                </p:stCondLst>
                                <p:childTnLst>
                                  <p:par>
                                    <p:cTn id="66" presetID="49" presetClass="entr" presetSubtype="0" decel="100000" fill="hold" nodeType="after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750" fill="hold"/>
                                            <p:tgtEl>
                                              <p:spTgt spid="8"/>
                                            </p:tgtEl>
                                            <p:attrNameLst>
                                              <p:attrName>ppt_w</p:attrName>
                                            </p:attrNameLst>
                                          </p:cBhvr>
                                          <p:tavLst>
                                            <p:tav tm="0">
                                              <p:val>
                                                <p:fltVal val="0"/>
                                              </p:val>
                                            </p:tav>
                                            <p:tav tm="100000">
                                              <p:val>
                                                <p:strVal val="#ppt_w"/>
                                              </p:val>
                                            </p:tav>
                                          </p:tavLst>
                                        </p:anim>
                                        <p:anim calcmode="lin" valueType="num">
                                          <p:cBhvr>
                                            <p:cTn id="69" dur="750" fill="hold"/>
                                            <p:tgtEl>
                                              <p:spTgt spid="8"/>
                                            </p:tgtEl>
                                            <p:attrNameLst>
                                              <p:attrName>ppt_h</p:attrName>
                                            </p:attrNameLst>
                                          </p:cBhvr>
                                          <p:tavLst>
                                            <p:tav tm="0">
                                              <p:val>
                                                <p:fltVal val="0"/>
                                              </p:val>
                                            </p:tav>
                                            <p:tav tm="100000">
                                              <p:val>
                                                <p:strVal val="#ppt_h"/>
                                              </p:val>
                                            </p:tav>
                                          </p:tavLst>
                                        </p:anim>
                                        <p:anim calcmode="lin" valueType="num">
                                          <p:cBhvr>
                                            <p:cTn id="70" dur="750" fill="hold"/>
                                            <p:tgtEl>
                                              <p:spTgt spid="8"/>
                                            </p:tgtEl>
                                            <p:attrNameLst>
                                              <p:attrName>style.rotation</p:attrName>
                                            </p:attrNameLst>
                                          </p:cBhvr>
                                          <p:tavLst>
                                            <p:tav tm="0">
                                              <p:val>
                                                <p:fltVal val="360"/>
                                              </p:val>
                                            </p:tav>
                                            <p:tav tm="100000">
                                              <p:val>
                                                <p:fltVal val="0"/>
                                              </p:val>
                                            </p:tav>
                                          </p:tavLst>
                                        </p:anim>
                                        <p:animEffect transition="in" filter="fade">
                                          <p:cBhvr>
                                            <p:cTn id="71" dur="750"/>
                                            <p:tgtEl>
                                              <p:spTgt spid="8"/>
                                            </p:tgtEl>
                                          </p:cBhvr>
                                        </p:animEffect>
                                      </p:childTnLst>
                                    </p:cTn>
                                  </p:par>
                                </p:childTnLst>
                              </p:cTn>
                            </p:par>
                            <p:par>
                              <p:cTn id="72" fill="hold">
                                <p:stCondLst>
                                  <p:cond delay="8750"/>
                                </p:stCondLst>
                                <p:childTnLst>
                                  <p:par>
                                    <p:cTn id="73" presetID="2" presetClass="entr" presetSubtype="2"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750" fill="hold"/>
                                            <p:tgtEl>
                                              <p:spTgt spid="12"/>
                                            </p:tgtEl>
                                            <p:attrNameLst>
                                              <p:attrName>ppt_x</p:attrName>
                                            </p:attrNameLst>
                                          </p:cBhvr>
                                          <p:tavLst>
                                            <p:tav tm="0">
                                              <p:val>
                                                <p:strVal val="1+#ppt_w/2"/>
                                              </p:val>
                                            </p:tav>
                                            <p:tav tm="100000">
                                              <p:val>
                                                <p:strVal val="#ppt_x"/>
                                              </p:val>
                                            </p:tav>
                                          </p:tavLst>
                                        </p:anim>
                                        <p:anim calcmode="lin" valueType="num">
                                          <p:cBhvr additive="base">
                                            <p:cTn id="76"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par>
                                    <p:cTn id="14" presetID="42"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2" presetClass="entr" presetSubtype="4"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750"/>
                                            <p:tgtEl>
                                              <p:spTgt spid="4"/>
                                            </p:tgtEl>
                                            <p:attrNameLst>
                                              <p:attrName>ppt_y</p:attrName>
                                            </p:attrNameLst>
                                          </p:cBhvr>
                                          <p:tavLst>
                                            <p:tav tm="0">
                                              <p:val>
                                                <p:strVal val="#ppt_y+#ppt_h*1.125000"/>
                                              </p:val>
                                            </p:tav>
                                            <p:tav tm="100000">
                                              <p:val>
                                                <p:strVal val="#ppt_y"/>
                                              </p:val>
                                            </p:tav>
                                          </p:tavLst>
                                        </p:anim>
                                        <p:animEffect transition="in" filter="wipe(up)">
                                          <p:cBhvr>
                                            <p:cTn id="23" dur="750"/>
                                            <p:tgtEl>
                                              <p:spTgt spid="4"/>
                                            </p:tgtEl>
                                          </p:cBhvr>
                                        </p:animEffect>
                                      </p:childTnLst>
                                    </p:cTn>
                                  </p:par>
                                </p:childTnLst>
                              </p:cTn>
                            </p:par>
                            <p:par>
                              <p:cTn id="24" fill="hold">
                                <p:stCondLst>
                                  <p:cond delay="2750"/>
                                </p:stCondLst>
                                <p:childTnLst>
                                  <p:par>
                                    <p:cTn id="25" presetID="12" presetClass="entr" presetSubtype="8"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750"/>
                                            <p:tgtEl>
                                              <p:spTgt spid="2"/>
                                            </p:tgtEl>
                                            <p:attrNameLst>
                                              <p:attrName>ppt_x</p:attrName>
                                            </p:attrNameLst>
                                          </p:cBhvr>
                                          <p:tavLst>
                                            <p:tav tm="0">
                                              <p:val>
                                                <p:strVal val="#ppt_x-#ppt_w*1.125000"/>
                                              </p:val>
                                            </p:tav>
                                            <p:tav tm="100000">
                                              <p:val>
                                                <p:strVal val="#ppt_x"/>
                                              </p:val>
                                            </p:tav>
                                          </p:tavLst>
                                        </p:anim>
                                        <p:animEffect transition="in" filter="wipe(right)">
                                          <p:cBhvr>
                                            <p:cTn id="28" dur="750"/>
                                            <p:tgtEl>
                                              <p:spTgt spid="2"/>
                                            </p:tgtEl>
                                          </p:cBhvr>
                                        </p:animEffect>
                                      </p:childTnLst>
                                    </p:cTn>
                                  </p:par>
                                </p:childTnLst>
                              </p:cTn>
                            </p:par>
                            <p:par>
                              <p:cTn id="29" fill="hold">
                                <p:stCondLst>
                                  <p:cond delay="3500"/>
                                </p:stCondLst>
                                <p:childTnLst>
                                  <p:par>
                                    <p:cTn id="30" presetID="49" presetClass="entr" presetSubtype="0" decel="10000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750" fill="hold"/>
                                            <p:tgtEl>
                                              <p:spTgt spid="5"/>
                                            </p:tgtEl>
                                            <p:attrNameLst>
                                              <p:attrName>ppt_w</p:attrName>
                                            </p:attrNameLst>
                                          </p:cBhvr>
                                          <p:tavLst>
                                            <p:tav tm="0">
                                              <p:val>
                                                <p:fltVal val="0"/>
                                              </p:val>
                                            </p:tav>
                                            <p:tav tm="100000">
                                              <p:val>
                                                <p:strVal val="#ppt_w"/>
                                              </p:val>
                                            </p:tav>
                                          </p:tavLst>
                                        </p:anim>
                                        <p:anim calcmode="lin" valueType="num">
                                          <p:cBhvr>
                                            <p:cTn id="33" dur="750" fill="hold"/>
                                            <p:tgtEl>
                                              <p:spTgt spid="5"/>
                                            </p:tgtEl>
                                            <p:attrNameLst>
                                              <p:attrName>ppt_h</p:attrName>
                                            </p:attrNameLst>
                                          </p:cBhvr>
                                          <p:tavLst>
                                            <p:tav tm="0">
                                              <p:val>
                                                <p:fltVal val="0"/>
                                              </p:val>
                                            </p:tav>
                                            <p:tav tm="100000">
                                              <p:val>
                                                <p:strVal val="#ppt_h"/>
                                              </p:val>
                                            </p:tav>
                                          </p:tavLst>
                                        </p:anim>
                                        <p:anim calcmode="lin" valueType="num">
                                          <p:cBhvr>
                                            <p:cTn id="34" dur="750" fill="hold"/>
                                            <p:tgtEl>
                                              <p:spTgt spid="5"/>
                                            </p:tgtEl>
                                            <p:attrNameLst>
                                              <p:attrName>style.rotation</p:attrName>
                                            </p:attrNameLst>
                                          </p:cBhvr>
                                          <p:tavLst>
                                            <p:tav tm="0">
                                              <p:val>
                                                <p:fltVal val="360"/>
                                              </p:val>
                                            </p:tav>
                                            <p:tav tm="100000">
                                              <p:val>
                                                <p:fltVal val="0"/>
                                              </p:val>
                                            </p:tav>
                                          </p:tavLst>
                                        </p:anim>
                                        <p:animEffect transition="in" filter="fade">
                                          <p:cBhvr>
                                            <p:cTn id="35" dur="750"/>
                                            <p:tgtEl>
                                              <p:spTgt spid="5"/>
                                            </p:tgtEl>
                                          </p:cBhvr>
                                        </p:animEffect>
                                      </p:childTnLst>
                                    </p:cTn>
                                  </p:par>
                                </p:childTnLst>
                              </p:cTn>
                            </p:par>
                            <p:par>
                              <p:cTn id="36" fill="hold">
                                <p:stCondLst>
                                  <p:cond delay="4250"/>
                                </p:stCondLst>
                                <p:childTnLst>
                                  <p:par>
                                    <p:cTn id="37" presetID="2" presetClass="entr" presetSubtype="2"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750" fill="hold"/>
                                            <p:tgtEl>
                                              <p:spTgt spid="9"/>
                                            </p:tgtEl>
                                            <p:attrNameLst>
                                              <p:attrName>ppt_x</p:attrName>
                                            </p:attrNameLst>
                                          </p:cBhvr>
                                          <p:tavLst>
                                            <p:tav tm="0">
                                              <p:val>
                                                <p:strVal val="1+#ppt_w/2"/>
                                              </p:val>
                                            </p:tav>
                                            <p:tav tm="100000">
                                              <p:val>
                                                <p:strVal val="#ppt_x"/>
                                              </p:val>
                                            </p:tav>
                                          </p:tavLst>
                                        </p:anim>
                                        <p:anim calcmode="lin" valueType="num">
                                          <p:cBhvr additive="base">
                                            <p:cTn id="40" dur="750" fill="hold"/>
                                            <p:tgtEl>
                                              <p:spTgt spid="9"/>
                                            </p:tgtEl>
                                            <p:attrNameLst>
                                              <p:attrName>ppt_y</p:attrName>
                                            </p:attrNameLst>
                                          </p:cBhvr>
                                          <p:tavLst>
                                            <p:tav tm="0">
                                              <p:val>
                                                <p:strVal val="#ppt_y"/>
                                              </p:val>
                                            </p:tav>
                                            <p:tav tm="100000">
                                              <p:val>
                                                <p:strVal val="#ppt_y"/>
                                              </p:val>
                                            </p:tav>
                                          </p:tavLst>
                                        </p:anim>
                                      </p:childTnLst>
                                    </p:cTn>
                                  </p:par>
                                </p:childTnLst>
                              </p:cTn>
                            </p:par>
                            <p:par>
                              <p:cTn id="41" fill="hold">
                                <p:stCondLst>
                                  <p:cond delay="5000"/>
                                </p:stCondLst>
                                <p:childTnLst>
                                  <p:par>
                                    <p:cTn id="42" presetID="49" presetClass="entr" presetSubtype="0" decel="10000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750" fill="hold"/>
                                            <p:tgtEl>
                                              <p:spTgt spid="6"/>
                                            </p:tgtEl>
                                            <p:attrNameLst>
                                              <p:attrName>ppt_w</p:attrName>
                                            </p:attrNameLst>
                                          </p:cBhvr>
                                          <p:tavLst>
                                            <p:tav tm="0">
                                              <p:val>
                                                <p:fltVal val="0"/>
                                              </p:val>
                                            </p:tav>
                                            <p:tav tm="100000">
                                              <p:val>
                                                <p:strVal val="#ppt_w"/>
                                              </p:val>
                                            </p:tav>
                                          </p:tavLst>
                                        </p:anim>
                                        <p:anim calcmode="lin" valueType="num">
                                          <p:cBhvr>
                                            <p:cTn id="45" dur="750" fill="hold"/>
                                            <p:tgtEl>
                                              <p:spTgt spid="6"/>
                                            </p:tgtEl>
                                            <p:attrNameLst>
                                              <p:attrName>ppt_h</p:attrName>
                                            </p:attrNameLst>
                                          </p:cBhvr>
                                          <p:tavLst>
                                            <p:tav tm="0">
                                              <p:val>
                                                <p:fltVal val="0"/>
                                              </p:val>
                                            </p:tav>
                                            <p:tav tm="100000">
                                              <p:val>
                                                <p:strVal val="#ppt_h"/>
                                              </p:val>
                                            </p:tav>
                                          </p:tavLst>
                                        </p:anim>
                                        <p:anim calcmode="lin" valueType="num">
                                          <p:cBhvr>
                                            <p:cTn id="46" dur="750" fill="hold"/>
                                            <p:tgtEl>
                                              <p:spTgt spid="6"/>
                                            </p:tgtEl>
                                            <p:attrNameLst>
                                              <p:attrName>style.rotation</p:attrName>
                                            </p:attrNameLst>
                                          </p:cBhvr>
                                          <p:tavLst>
                                            <p:tav tm="0">
                                              <p:val>
                                                <p:fltVal val="360"/>
                                              </p:val>
                                            </p:tav>
                                            <p:tav tm="100000">
                                              <p:val>
                                                <p:fltVal val="0"/>
                                              </p:val>
                                            </p:tav>
                                          </p:tavLst>
                                        </p:anim>
                                        <p:animEffect transition="in" filter="fade">
                                          <p:cBhvr>
                                            <p:cTn id="47" dur="750"/>
                                            <p:tgtEl>
                                              <p:spTgt spid="6"/>
                                            </p:tgtEl>
                                          </p:cBhvr>
                                        </p:animEffect>
                                      </p:childTnLst>
                                    </p:cTn>
                                  </p:par>
                                </p:childTnLst>
                              </p:cTn>
                            </p:par>
                            <p:par>
                              <p:cTn id="48" fill="hold">
                                <p:stCondLst>
                                  <p:cond delay="5750"/>
                                </p:stCondLst>
                                <p:childTnLst>
                                  <p:par>
                                    <p:cTn id="49" presetID="2" presetClass="entr" presetSubtype="2"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750" fill="hold"/>
                                            <p:tgtEl>
                                              <p:spTgt spid="10"/>
                                            </p:tgtEl>
                                            <p:attrNameLst>
                                              <p:attrName>ppt_x</p:attrName>
                                            </p:attrNameLst>
                                          </p:cBhvr>
                                          <p:tavLst>
                                            <p:tav tm="0">
                                              <p:val>
                                                <p:strVal val="1+#ppt_w/2"/>
                                              </p:val>
                                            </p:tav>
                                            <p:tav tm="100000">
                                              <p:val>
                                                <p:strVal val="#ppt_x"/>
                                              </p:val>
                                            </p:tav>
                                          </p:tavLst>
                                        </p:anim>
                                        <p:anim calcmode="lin" valueType="num">
                                          <p:cBhvr additive="base">
                                            <p:cTn id="52" dur="750" fill="hold"/>
                                            <p:tgtEl>
                                              <p:spTgt spid="10"/>
                                            </p:tgtEl>
                                            <p:attrNameLst>
                                              <p:attrName>ppt_y</p:attrName>
                                            </p:attrNameLst>
                                          </p:cBhvr>
                                          <p:tavLst>
                                            <p:tav tm="0">
                                              <p:val>
                                                <p:strVal val="#ppt_y"/>
                                              </p:val>
                                            </p:tav>
                                            <p:tav tm="100000">
                                              <p:val>
                                                <p:strVal val="#ppt_y"/>
                                              </p:val>
                                            </p:tav>
                                          </p:tavLst>
                                        </p:anim>
                                      </p:childTnLst>
                                    </p:cTn>
                                  </p:par>
                                </p:childTnLst>
                              </p:cTn>
                            </p:par>
                            <p:par>
                              <p:cTn id="53" fill="hold">
                                <p:stCondLst>
                                  <p:cond delay="6500"/>
                                </p:stCondLst>
                                <p:childTnLst>
                                  <p:par>
                                    <p:cTn id="54" presetID="49" presetClass="entr" presetSubtype="0" decel="100000" fill="hold" nodeType="after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750" fill="hold"/>
                                            <p:tgtEl>
                                              <p:spTgt spid="7"/>
                                            </p:tgtEl>
                                            <p:attrNameLst>
                                              <p:attrName>ppt_w</p:attrName>
                                            </p:attrNameLst>
                                          </p:cBhvr>
                                          <p:tavLst>
                                            <p:tav tm="0">
                                              <p:val>
                                                <p:fltVal val="0"/>
                                              </p:val>
                                            </p:tav>
                                            <p:tav tm="100000">
                                              <p:val>
                                                <p:strVal val="#ppt_w"/>
                                              </p:val>
                                            </p:tav>
                                          </p:tavLst>
                                        </p:anim>
                                        <p:anim calcmode="lin" valueType="num">
                                          <p:cBhvr>
                                            <p:cTn id="57" dur="750" fill="hold"/>
                                            <p:tgtEl>
                                              <p:spTgt spid="7"/>
                                            </p:tgtEl>
                                            <p:attrNameLst>
                                              <p:attrName>ppt_h</p:attrName>
                                            </p:attrNameLst>
                                          </p:cBhvr>
                                          <p:tavLst>
                                            <p:tav tm="0">
                                              <p:val>
                                                <p:fltVal val="0"/>
                                              </p:val>
                                            </p:tav>
                                            <p:tav tm="100000">
                                              <p:val>
                                                <p:strVal val="#ppt_h"/>
                                              </p:val>
                                            </p:tav>
                                          </p:tavLst>
                                        </p:anim>
                                        <p:anim calcmode="lin" valueType="num">
                                          <p:cBhvr>
                                            <p:cTn id="58" dur="750" fill="hold"/>
                                            <p:tgtEl>
                                              <p:spTgt spid="7"/>
                                            </p:tgtEl>
                                            <p:attrNameLst>
                                              <p:attrName>style.rotation</p:attrName>
                                            </p:attrNameLst>
                                          </p:cBhvr>
                                          <p:tavLst>
                                            <p:tav tm="0">
                                              <p:val>
                                                <p:fltVal val="360"/>
                                              </p:val>
                                            </p:tav>
                                            <p:tav tm="100000">
                                              <p:val>
                                                <p:fltVal val="0"/>
                                              </p:val>
                                            </p:tav>
                                          </p:tavLst>
                                        </p:anim>
                                        <p:animEffect transition="in" filter="fade">
                                          <p:cBhvr>
                                            <p:cTn id="59" dur="750"/>
                                            <p:tgtEl>
                                              <p:spTgt spid="7"/>
                                            </p:tgtEl>
                                          </p:cBhvr>
                                        </p:animEffect>
                                      </p:childTnLst>
                                    </p:cTn>
                                  </p:par>
                                </p:childTnLst>
                              </p:cTn>
                            </p:par>
                            <p:par>
                              <p:cTn id="60" fill="hold">
                                <p:stCondLst>
                                  <p:cond delay="7250"/>
                                </p:stCondLst>
                                <p:childTnLst>
                                  <p:par>
                                    <p:cTn id="61" presetID="2" presetClass="entr" presetSubtype="2" fill="hold" grpId="0" nodeType="afterEffect">
                                      <p:stCondLst>
                                        <p:cond delay="0"/>
                                      </p:stCondLst>
                                      <p:childTnLst>
                                        <p:set>
                                          <p:cBhvr>
                                            <p:cTn id="62" dur="1" fill="hold">
                                              <p:stCondLst>
                                                <p:cond delay="0"/>
                                              </p:stCondLst>
                                            </p:cTn>
                                            <p:tgtEl>
                                              <p:spTgt spid="11"/>
                                            </p:tgtEl>
                                            <p:attrNameLst>
                                              <p:attrName>style.visibility</p:attrName>
                                            </p:attrNameLst>
                                          </p:cBhvr>
                                          <p:to>
                                            <p:strVal val="visible"/>
                                          </p:to>
                                        </p:set>
                                        <p:anim calcmode="lin" valueType="num">
                                          <p:cBhvr additive="base">
                                            <p:cTn id="63" dur="750" fill="hold"/>
                                            <p:tgtEl>
                                              <p:spTgt spid="11"/>
                                            </p:tgtEl>
                                            <p:attrNameLst>
                                              <p:attrName>ppt_x</p:attrName>
                                            </p:attrNameLst>
                                          </p:cBhvr>
                                          <p:tavLst>
                                            <p:tav tm="0">
                                              <p:val>
                                                <p:strVal val="1+#ppt_w/2"/>
                                              </p:val>
                                            </p:tav>
                                            <p:tav tm="100000">
                                              <p:val>
                                                <p:strVal val="#ppt_x"/>
                                              </p:val>
                                            </p:tav>
                                          </p:tavLst>
                                        </p:anim>
                                        <p:anim calcmode="lin" valueType="num">
                                          <p:cBhvr additive="base">
                                            <p:cTn id="64" dur="750" fill="hold"/>
                                            <p:tgtEl>
                                              <p:spTgt spid="11"/>
                                            </p:tgtEl>
                                            <p:attrNameLst>
                                              <p:attrName>ppt_y</p:attrName>
                                            </p:attrNameLst>
                                          </p:cBhvr>
                                          <p:tavLst>
                                            <p:tav tm="0">
                                              <p:val>
                                                <p:strVal val="#ppt_y"/>
                                              </p:val>
                                            </p:tav>
                                            <p:tav tm="100000">
                                              <p:val>
                                                <p:strVal val="#ppt_y"/>
                                              </p:val>
                                            </p:tav>
                                          </p:tavLst>
                                        </p:anim>
                                      </p:childTnLst>
                                    </p:cTn>
                                  </p:par>
                                </p:childTnLst>
                              </p:cTn>
                            </p:par>
                            <p:par>
                              <p:cTn id="65" fill="hold">
                                <p:stCondLst>
                                  <p:cond delay="8000"/>
                                </p:stCondLst>
                                <p:childTnLst>
                                  <p:par>
                                    <p:cTn id="66" presetID="49" presetClass="entr" presetSubtype="0" decel="100000" fill="hold" nodeType="afterEffect">
                                      <p:stCondLst>
                                        <p:cond delay="0"/>
                                      </p:stCondLst>
                                      <p:childTnLst>
                                        <p:set>
                                          <p:cBhvr>
                                            <p:cTn id="67" dur="1" fill="hold">
                                              <p:stCondLst>
                                                <p:cond delay="0"/>
                                              </p:stCondLst>
                                            </p:cTn>
                                            <p:tgtEl>
                                              <p:spTgt spid="8"/>
                                            </p:tgtEl>
                                            <p:attrNameLst>
                                              <p:attrName>style.visibility</p:attrName>
                                            </p:attrNameLst>
                                          </p:cBhvr>
                                          <p:to>
                                            <p:strVal val="visible"/>
                                          </p:to>
                                        </p:set>
                                        <p:anim calcmode="lin" valueType="num">
                                          <p:cBhvr>
                                            <p:cTn id="68" dur="750" fill="hold"/>
                                            <p:tgtEl>
                                              <p:spTgt spid="8"/>
                                            </p:tgtEl>
                                            <p:attrNameLst>
                                              <p:attrName>ppt_w</p:attrName>
                                            </p:attrNameLst>
                                          </p:cBhvr>
                                          <p:tavLst>
                                            <p:tav tm="0">
                                              <p:val>
                                                <p:fltVal val="0"/>
                                              </p:val>
                                            </p:tav>
                                            <p:tav tm="100000">
                                              <p:val>
                                                <p:strVal val="#ppt_w"/>
                                              </p:val>
                                            </p:tav>
                                          </p:tavLst>
                                        </p:anim>
                                        <p:anim calcmode="lin" valueType="num">
                                          <p:cBhvr>
                                            <p:cTn id="69" dur="750" fill="hold"/>
                                            <p:tgtEl>
                                              <p:spTgt spid="8"/>
                                            </p:tgtEl>
                                            <p:attrNameLst>
                                              <p:attrName>ppt_h</p:attrName>
                                            </p:attrNameLst>
                                          </p:cBhvr>
                                          <p:tavLst>
                                            <p:tav tm="0">
                                              <p:val>
                                                <p:fltVal val="0"/>
                                              </p:val>
                                            </p:tav>
                                            <p:tav tm="100000">
                                              <p:val>
                                                <p:strVal val="#ppt_h"/>
                                              </p:val>
                                            </p:tav>
                                          </p:tavLst>
                                        </p:anim>
                                        <p:anim calcmode="lin" valueType="num">
                                          <p:cBhvr>
                                            <p:cTn id="70" dur="750" fill="hold"/>
                                            <p:tgtEl>
                                              <p:spTgt spid="8"/>
                                            </p:tgtEl>
                                            <p:attrNameLst>
                                              <p:attrName>style.rotation</p:attrName>
                                            </p:attrNameLst>
                                          </p:cBhvr>
                                          <p:tavLst>
                                            <p:tav tm="0">
                                              <p:val>
                                                <p:fltVal val="360"/>
                                              </p:val>
                                            </p:tav>
                                            <p:tav tm="100000">
                                              <p:val>
                                                <p:fltVal val="0"/>
                                              </p:val>
                                            </p:tav>
                                          </p:tavLst>
                                        </p:anim>
                                        <p:animEffect transition="in" filter="fade">
                                          <p:cBhvr>
                                            <p:cTn id="71" dur="750"/>
                                            <p:tgtEl>
                                              <p:spTgt spid="8"/>
                                            </p:tgtEl>
                                          </p:cBhvr>
                                        </p:animEffect>
                                      </p:childTnLst>
                                    </p:cTn>
                                  </p:par>
                                </p:childTnLst>
                              </p:cTn>
                            </p:par>
                            <p:par>
                              <p:cTn id="72" fill="hold">
                                <p:stCondLst>
                                  <p:cond delay="8750"/>
                                </p:stCondLst>
                                <p:childTnLst>
                                  <p:par>
                                    <p:cTn id="73" presetID="2" presetClass="entr" presetSubtype="2"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750" fill="hold"/>
                                            <p:tgtEl>
                                              <p:spTgt spid="12"/>
                                            </p:tgtEl>
                                            <p:attrNameLst>
                                              <p:attrName>ppt_x</p:attrName>
                                            </p:attrNameLst>
                                          </p:cBhvr>
                                          <p:tavLst>
                                            <p:tav tm="0">
                                              <p:val>
                                                <p:strVal val="1+#ppt_w/2"/>
                                              </p:val>
                                            </p:tav>
                                            <p:tav tm="100000">
                                              <p:val>
                                                <p:strVal val="#ppt_x"/>
                                              </p:val>
                                            </p:tav>
                                          </p:tavLst>
                                        </p:anim>
                                        <p:anim calcmode="lin" valueType="num">
                                          <p:cBhvr additive="base">
                                            <p:cTn id="76"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E3BEFBE-8268-4060-84C9-46927A12877B}"/>
              </a:ext>
            </a:extLst>
          </p:cNvPr>
          <p:cNvSpPr/>
          <p:nvPr/>
        </p:nvSpPr>
        <p:spPr>
          <a:xfrm>
            <a:off x="1475656" y="3796680"/>
            <a:ext cx="3576035" cy="97449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sz="1470" dirty="0">
                <a:solidFill>
                  <a:schemeClr val="tx1">
                    <a:lumMod val="65000"/>
                    <a:lumOff val="35000"/>
                  </a:schemeClr>
                </a:solidFill>
                <a:ea typeface="思源黑体 CN Light" panose="020B0300000000000000" pitchFamily="34" charset="-122"/>
              </a:rPr>
              <a:t>Add title </a:t>
            </a:r>
            <a:r>
              <a:rPr lang="en-US" altLang="zh-CN" sz="1470" dirty="0" smtClean="0">
                <a:solidFill>
                  <a:schemeClr val="tx1">
                    <a:lumMod val="65000"/>
                    <a:lumOff val="35000"/>
                  </a:schemeClr>
                </a:solidFill>
                <a:ea typeface="思源黑体 CN Light" panose="020B0300000000000000" pitchFamily="34" charset="-122"/>
              </a:rPr>
              <a:t>text</a:t>
            </a:r>
          </a:p>
          <a:p>
            <a:pPr>
              <a:lnSpc>
                <a:spcPct val="150000"/>
              </a:lnSpc>
            </a:pPr>
            <a:r>
              <a:rPr lang="en-US" altLang="zh-CN" sz="1176" dirty="0">
                <a:solidFill>
                  <a:schemeClr val="tx1">
                    <a:lumMod val="65000"/>
                    <a:lumOff val="35000"/>
                  </a:schemeClr>
                </a:solidFill>
                <a:ea typeface="思源黑体 CN Light" panose="020B0300000000000000" pitchFamily="34" charset="-122"/>
              </a:rPr>
              <a:t>click to add your text here click to add your text here click to add your text here</a:t>
            </a:r>
            <a:endParaRPr lang="zh-CN" altLang="en-US" sz="1176" dirty="0">
              <a:ea typeface="思源黑体 CN Light" panose="020B0300000000000000" pitchFamily="34" charset="-122"/>
            </a:endParaRPr>
          </a:p>
        </p:txBody>
      </p:sp>
      <p:sp>
        <p:nvSpPr>
          <p:cNvPr id="3" name="矩形 2">
            <a:extLst>
              <a:ext uri="{FF2B5EF4-FFF2-40B4-BE49-F238E27FC236}">
                <a16:creationId xmlns:a16="http://schemas.microsoft.com/office/drawing/2014/main" id="{8B2226CF-A6AB-4231-971E-00A2CE3DDE45}"/>
              </a:ext>
            </a:extLst>
          </p:cNvPr>
          <p:cNvSpPr/>
          <p:nvPr/>
        </p:nvSpPr>
        <p:spPr>
          <a:xfrm>
            <a:off x="1444613" y="2502913"/>
            <a:ext cx="3576035" cy="97449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sz="1470" dirty="0">
                <a:solidFill>
                  <a:schemeClr val="tx1">
                    <a:lumMod val="65000"/>
                    <a:lumOff val="35000"/>
                  </a:schemeClr>
                </a:solidFill>
                <a:ea typeface="思源黑体 CN Light" panose="020B0300000000000000" pitchFamily="34" charset="-122"/>
              </a:rPr>
              <a:t>Add title </a:t>
            </a:r>
            <a:r>
              <a:rPr lang="en-US" altLang="zh-CN" sz="1470" dirty="0" smtClean="0">
                <a:solidFill>
                  <a:schemeClr val="tx1">
                    <a:lumMod val="65000"/>
                    <a:lumOff val="35000"/>
                  </a:schemeClr>
                </a:solidFill>
                <a:ea typeface="思源黑体 CN Light" panose="020B0300000000000000" pitchFamily="34" charset="-122"/>
              </a:rPr>
              <a:t>text</a:t>
            </a:r>
          </a:p>
          <a:p>
            <a:pPr>
              <a:lnSpc>
                <a:spcPct val="150000"/>
              </a:lnSpc>
            </a:pPr>
            <a:r>
              <a:rPr lang="en-US" altLang="zh-CN" sz="1176" dirty="0">
                <a:solidFill>
                  <a:schemeClr val="tx1">
                    <a:lumMod val="65000"/>
                    <a:lumOff val="35000"/>
                  </a:schemeClr>
                </a:solidFill>
                <a:ea typeface="思源黑体 CN Light" panose="020B0300000000000000" pitchFamily="34" charset="-122"/>
              </a:rPr>
              <a:t>click to add your text here click to add your text here click to add your text here</a:t>
            </a:r>
            <a:endParaRPr lang="zh-CN" altLang="en-US" sz="1176" dirty="0">
              <a:ea typeface="思源黑体 CN Light" panose="020B0300000000000000" pitchFamily="34" charset="-122"/>
            </a:endParaRPr>
          </a:p>
        </p:txBody>
      </p:sp>
      <p:sp>
        <p:nvSpPr>
          <p:cNvPr id="4" name="矩形 3">
            <a:extLst>
              <a:ext uri="{FF2B5EF4-FFF2-40B4-BE49-F238E27FC236}">
                <a16:creationId xmlns:a16="http://schemas.microsoft.com/office/drawing/2014/main" id="{2CB8408B-DF8D-4ECB-842B-756466FDB037}"/>
              </a:ext>
            </a:extLst>
          </p:cNvPr>
          <p:cNvSpPr/>
          <p:nvPr/>
        </p:nvSpPr>
        <p:spPr>
          <a:xfrm>
            <a:off x="1444613" y="1433436"/>
            <a:ext cx="3576035" cy="97449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US" altLang="zh-CN" sz="1470" dirty="0">
                <a:solidFill>
                  <a:schemeClr val="tx1">
                    <a:lumMod val="65000"/>
                    <a:lumOff val="35000"/>
                  </a:schemeClr>
                </a:solidFill>
                <a:ea typeface="思源黑体 CN Light" panose="020B0300000000000000" pitchFamily="34" charset="-122"/>
              </a:rPr>
              <a:t>Add title </a:t>
            </a:r>
            <a:r>
              <a:rPr lang="en-US" altLang="zh-CN" sz="1470" dirty="0" smtClean="0">
                <a:solidFill>
                  <a:schemeClr val="tx1">
                    <a:lumMod val="65000"/>
                    <a:lumOff val="35000"/>
                  </a:schemeClr>
                </a:solidFill>
                <a:ea typeface="思源黑体 CN Light" panose="020B0300000000000000" pitchFamily="34" charset="-122"/>
              </a:rPr>
              <a:t>text</a:t>
            </a:r>
          </a:p>
          <a:p>
            <a:pPr>
              <a:lnSpc>
                <a:spcPct val="150000"/>
              </a:lnSpc>
            </a:pPr>
            <a:r>
              <a:rPr lang="en-US" altLang="zh-CN" sz="1176" dirty="0">
                <a:solidFill>
                  <a:schemeClr val="tx1">
                    <a:lumMod val="65000"/>
                    <a:lumOff val="35000"/>
                  </a:schemeClr>
                </a:solidFill>
                <a:ea typeface="思源黑体 CN Light" panose="020B0300000000000000" pitchFamily="34" charset="-122"/>
              </a:rPr>
              <a:t>click to add your text here click to add your text here click to add your text </a:t>
            </a:r>
            <a:r>
              <a:rPr lang="en-US" altLang="zh-CN" sz="1176" dirty="0" smtClean="0">
                <a:solidFill>
                  <a:schemeClr val="tx1">
                    <a:lumMod val="65000"/>
                    <a:lumOff val="35000"/>
                  </a:schemeClr>
                </a:solidFill>
                <a:ea typeface="思源黑体 CN Light" panose="020B0300000000000000" pitchFamily="34" charset="-122"/>
              </a:rPr>
              <a:t>here</a:t>
            </a:r>
            <a:endParaRPr lang="zh-CN" altLang="en-US" sz="1176" dirty="0">
              <a:ea typeface="思源黑体 CN Light" panose="020B0300000000000000" pitchFamily="34" charset="-122"/>
            </a:endParaRPr>
          </a:p>
        </p:txBody>
      </p:sp>
      <p:pic>
        <p:nvPicPr>
          <p:cNvPr id="5" name="图片 4">
            <a:extLst>
              <a:ext uri="{FF2B5EF4-FFF2-40B4-BE49-F238E27FC236}">
                <a16:creationId xmlns:a16="http://schemas.microsoft.com/office/drawing/2014/main" id="{85DC3C4A-3FB2-408C-A946-B8F0A7652AB9}"/>
              </a:ext>
            </a:extLst>
          </p:cNvPr>
          <p:cNvPicPr>
            <a:picLocks noChangeAspect="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1173984" y="1390844"/>
            <a:ext cx="429579" cy="416673"/>
          </a:xfrm>
          <a:prstGeom prst="rect">
            <a:avLst/>
          </a:prstGeom>
        </p:spPr>
      </p:pic>
      <p:cxnSp>
        <p:nvCxnSpPr>
          <p:cNvPr id="6" name="直接连接符 5">
            <a:extLst>
              <a:ext uri="{FF2B5EF4-FFF2-40B4-BE49-F238E27FC236}">
                <a16:creationId xmlns:a16="http://schemas.microsoft.com/office/drawing/2014/main" id="{FCFB2188-FB2E-44D1-9417-11BBD11D0DD2}"/>
              </a:ext>
            </a:extLst>
          </p:cNvPr>
          <p:cNvCxnSpPr/>
          <p:nvPr/>
        </p:nvCxnSpPr>
        <p:spPr>
          <a:xfrm>
            <a:off x="1205026" y="1783772"/>
            <a:ext cx="3656673" cy="0"/>
          </a:xfrm>
          <a:prstGeom prst="line">
            <a:avLst/>
          </a:prstGeom>
          <a:ln>
            <a:solidFill>
              <a:srgbClr val="FD845B"/>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2B74FDEA-3FE2-49A4-A310-B5A0BC511214}"/>
              </a:ext>
            </a:extLst>
          </p:cNvPr>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78832" y="2453706"/>
            <a:ext cx="429579" cy="416673"/>
          </a:xfrm>
          <a:prstGeom prst="rect">
            <a:avLst/>
          </a:prstGeom>
        </p:spPr>
      </p:pic>
      <p:cxnSp>
        <p:nvCxnSpPr>
          <p:cNvPr id="8" name="直接连接符 7">
            <a:extLst>
              <a:ext uri="{FF2B5EF4-FFF2-40B4-BE49-F238E27FC236}">
                <a16:creationId xmlns:a16="http://schemas.microsoft.com/office/drawing/2014/main" id="{7A1B1CF2-7CB9-4C77-85CF-35AA9809B241}"/>
              </a:ext>
            </a:extLst>
          </p:cNvPr>
          <p:cNvCxnSpPr/>
          <p:nvPr/>
        </p:nvCxnSpPr>
        <p:spPr>
          <a:xfrm>
            <a:off x="1209875" y="2846633"/>
            <a:ext cx="3656673" cy="0"/>
          </a:xfrm>
          <a:prstGeom prst="line">
            <a:avLst/>
          </a:prstGeom>
          <a:ln>
            <a:solidFill>
              <a:srgbClr val="9BBB59"/>
            </a:solidFill>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EFDCD586-8EBF-4D30-8F96-E7B5CD2BE9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5026" y="3758011"/>
            <a:ext cx="429579" cy="416673"/>
          </a:xfrm>
          <a:prstGeom prst="rect">
            <a:avLst/>
          </a:prstGeom>
        </p:spPr>
      </p:pic>
      <p:cxnSp>
        <p:nvCxnSpPr>
          <p:cNvPr id="11" name="直接连接符 10">
            <a:extLst>
              <a:ext uri="{FF2B5EF4-FFF2-40B4-BE49-F238E27FC236}">
                <a16:creationId xmlns:a16="http://schemas.microsoft.com/office/drawing/2014/main" id="{23D4C144-5E06-41D8-B7BE-9056EF1345BE}"/>
              </a:ext>
            </a:extLst>
          </p:cNvPr>
          <p:cNvCxnSpPr/>
          <p:nvPr/>
        </p:nvCxnSpPr>
        <p:spPr>
          <a:xfrm>
            <a:off x="1236069" y="4150938"/>
            <a:ext cx="3656673" cy="0"/>
          </a:xfrm>
          <a:prstGeom prst="line">
            <a:avLst/>
          </a:prstGeom>
          <a:ln>
            <a:solidFill>
              <a:srgbClr val="FD845B"/>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A7AE7125-8533-4381-AC08-6CA463D808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40" y="1276400"/>
            <a:ext cx="3240781" cy="3240781"/>
          </a:xfrm>
          <a:prstGeom prst="rect">
            <a:avLst/>
          </a:prstGeom>
        </p:spPr>
      </p:pic>
      <p:sp>
        <p:nvSpPr>
          <p:cNvPr id="14" name="文本框 13">
            <a:extLst>
              <a:ext uri="{FF2B5EF4-FFF2-40B4-BE49-F238E27FC236}">
                <a16:creationId xmlns:a16="http://schemas.microsoft.com/office/drawing/2014/main" id="{A864A87E-AEEB-48BB-A399-E695BB5140D7}"/>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15" name="图片 14">
            <a:extLst>
              <a:ext uri="{FF2B5EF4-FFF2-40B4-BE49-F238E27FC236}">
                <a16:creationId xmlns:a16="http://schemas.microsoft.com/office/drawing/2014/main" id="{43587B7C-6478-4045-94D8-A3EAF84A0C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36685298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6000">
                                          <p:cBhvr additive="base">
                                            <p:cTn id="7" dur="1000" fill="hold"/>
                                            <p:tgtEl>
                                              <p:spTgt spid="15"/>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ppt_x</p:attrName>
                                            </p:attrNameLst>
                                          </p:cBhvr>
                                          <p:tavLst>
                                            <p:tav tm="0">
                                              <p:val>
                                                <p:strVal val="#ppt_x-#ppt_w*1.125000"/>
                                              </p:val>
                                            </p:tav>
                                            <p:tav tm="100000">
                                              <p:val>
                                                <p:strVal val="#ppt_x"/>
                                              </p:val>
                                            </p:tav>
                                          </p:tavLst>
                                        </p:anim>
                                        <p:animEffect transition="in" filter="wipe(right)">
                                          <p:cBhvr>
                                            <p:cTn id="13" dur="500"/>
                                            <p:tgtEl>
                                              <p:spTgt spid="14"/>
                                            </p:tgtEl>
                                          </p:cBhvr>
                                        </p:animEffect>
                                      </p:childTnLst>
                                    </p:cTn>
                                  </p:par>
                                </p:childTnLst>
                              </p:cTn>
                            </p:par>
                            <p:par>
                              <p:cTn id="14" fill="hold">
                                <p:stCondLst>
                                  <p:cond delay="1500"/>
                                </p:stCondLst>
                                <p:childTnLst>
                                  <p:par>
                                    <p:cTn id="15" presetID="2" presetClass="entr" presetSubtype="4" accel="40000" fill="hold" nodeType="afterEffect" p14:presetBounceEnd="44000">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14:bounceEnd="44000">
                                          <p:cBhvr additive="base">
                                            <p:cTn id="17" dur="500" fill="hold"/>
                                            <p:tgtEl>
                                              <p:spTgt spid="13"/>
                                            </p:tgtEl>
                                            <p:attrNameLst>
                                              <p:attrName>ppt_x</p:attrName>
                                            </p:attrNameLst>
                                          </p:cBhvr>
                                          <p:tavLst>
                                            <p:tav tm="0">
                                              <p:val>
                                                <p:strVal val="#ppt_x"/>
                                              </p:val>
                                            </p:tav>
                                            <p:tav tm="100000">
                                              <p:val>
                                                <p:strVal val="#ppt_x"/>
                                              </p:val>
                                            </p:tav>
                                          </p:tavLst>
                                        </p:anim>
                                        <p:anim calcmode="lin" valueType="num" p14:bounceEnd="44000">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3000"/>
                                </p:stCondLst>
                                <p:childTnLst>
                                  <p:par>
                                    <p:cTn id="29" presetID="16" presetClass="entr" presetSubtype="42"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outHorizontal)">
                                          <p:cBhvr>
                                            <p:cTn id="31" dur="500"/>
                                            <p:tgtEl>
                                              <p:spTgt spid="4"/>
                                            </p:tgtEl>
                                          </p:cBhvr>
                                        </p:animEffect>
                                      </p:childTnLst>
                                    </p:cTn>
                                  </p:par>
                                </p:childTnLst>
                              </p:cTn>
                            </p:par>
                            <p:par>
                              <p:cTn id="32" fill="hold">
                                <p:stCondLst>
                                  <p:cond delay="3500"/>
                                </p:stCondLst>
                                <p:childTnLst>
                                  <p:par>
                                    <p:cTn id="33" presetID="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4500"/>
                                </p:stCondLst>
                                <p:childTnLst>
                                  <p:par>
                                    <p:cTn id="42" presetID="16" presetClass="entr" presetSubtype="42"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arn(outHorizontal)">
                                          <p:cBhvr>
                                            <p:cTn id="44" dur="500"/>
                                            <p:tgtEl>
                                              <p:spTgt spid="3"/>
                                            </p:tgtEl>
                                          </p:cBhvr>
                                        </p:animEffect>
                                      </p:childTnLst>
                                    </p:cTn>
                                  </p:par>
                                </p:childTnLst>
                              </p:cTn>
                            </p:par>
                            <p:par>
                              <p:cTn id="45" fill="hold">
                                <p:stCondLst>
                                  <p:cond delay="5000"/>
                                </p:stCondLst>
                                <p:childTnLst>
                                  <p:par>
                                    <p:cTn id="46" presetID="2" presetClass="entr" presetSubtype="8"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0-#ppt_w/2"/>
                                              </p:val>
                                            </p:tav>
                                            <p:tav tm="100000">
                                              <p:val>
                                                <p:strVal val="#ppt_x"/>
                                              </p:val>
                                            </p:tav>
                                          </p:tavLst>
                                        </p:anim>
                                        <p:anim calcmode="lin" valueType="num">
                                          <p:cBhvr additive="base">
                                            <p:cTn id="49" dur="500" fill="hold"/>
                                            <p:tgtEl>
                                              <p:spTgt spid="10"/>
                                            </p:tgtEl>
                                            <p:attrNameLst>
                                              <p:attrName>ppt_y</p:attrName>
                                            </p:attrNameLst>
                                          </p:cBhvr>
                                          <p:tavLst>
                                            <p:tav tm="0">
                                              <p:val>
                                                <p:strVal val="#ppt_y"/>
                                              </p:val>
                                            </p:tav>
                                            <p:tav tm="100000">
                                              <p:val>
                                                <p:strVal val="#ppt_y"/>
                                              </p:val>
                                            </p:tav>
                                          </p:tavLst>
                                        </p:anim>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par>
                              <p:cTn id="54" fill="hold">
                                <p:stCondLst>
                                  <p:cond delay="6000"/>
                                </p:stCondLst>
                                <p:childTnLst>
                                  <p:par>
                                    <p:cTn id="55" presetID="16" presetClass="entr" presetSubtype="42" fill="hold" grpId="0" nodeType="after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barn(outHorizontal)">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p:tgtEl>
                                              <p:spTgt spid="14"/>
                                            </p:tgtEl>
                                            <p:attrNameLst>
                                              <p:attrName>ppt_x</p:attrName>
                                            </p:attrNameLst>
                                          </p:cBhvr>
                                          <p:tavLst>
                                            <p:tav tm="0">
                                              <p:val>
                                                <p:strVal val="#ppt_x-#ppt_w*1.125000"/>
                                              </p:val>
                                            </p:tav>
                                            <p:tav tm="100000">
                                              <p:val>
                                                <p:strVal val="#ppt_x"/>
                                              </p:val>
                                            </p:tav>
                                          </p:tavLst>
                                        </p:anim>
                                        <p:animEffect transition="in" filter="wipe(right)">
                                          <p:cBhvr>
                                            <p:cTn id="13" dur="500"/>
                                            <p:tgtEl>
                                              <p:spTgt spid="14"/>
                                            </p:tgtEl>
                                          </p:cBhvr>
                                        </p:animEffect>
                                      </p:childTnLst>
                                    </p:cTn>
                                  </p:par>
                                </p:childTnLst>
                              </p:cTn>
                            </p:par>
                            <p:par>
                              <p:cTn id="14" fill="hold">
                                <p:stCondLst>
                                  <p:cond delay="1500"/>
                                </p:stCondLst>
                                <p:childTnLst>
                                  <p:par>
                                    <p:cTn id="15" presetID="2" presetClass="entr" presetSubtype="4" accel="4000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8"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3000"/>
                                </p:stCondLst>
                                <p:childTnLst>
                                  <p:par>
                                    <p:cTn id="29" presetID="16" presetClass="entr" presetSubtype="42"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outHorizontal)">
                                          <p:cBhvr>
                                            <p:cTn id="31" dur="500"/>
                                            <p:tgtEl>
                                              <p:spTgt spid="4"/>
                                            </p:tgtEl>
                                          </p:cBhvr>
                                        </p:animEffect>
                                      </p:childTnLst>
                                    </p:cTn>
                                  </p:par>
                                </p:childTnLst>
                              </p:cTn>
                            </p:par>
                            <p:par>
                              <p:cTn id="32" fill="hold">
                                <p:stCondLst>
                                  <p:cond delay="3500"/>
                                </p:stCondLst>
                                <p:childTnLst>
                                  <p:par>
                                    <p:cTn id="33" presetID="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4000"/>
                                </p:stCondLst>
                                <p:childTnLst>
                                  <p:par>
                                    <p:cTn id="38" presetID="22" presetClass="entr" presetSubtype="8"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par>
                              <p:cTn id="41" fill="hold">
                                <p:stCondLst>
                                  <p:cond delay="4500"/>
                                </p:stCondLst>
                                <p:childTnLst>
                                  <p:par>
                                    <p:cTn id="42" presetID="16" presetClass="entr" presetSubtype="42" fill="hold" grpId="0"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barn(outHorizontal)">
                                          <p:cBhvr>
                                            <p:cTn id="44" dur="500"/>
                                            <p:tgtEl>
                                              <p:spTgt spid="3"/>
                                            </p:tgtEl>
                                          </p:cBhvr>
                                        </p:animEffect>
                                      </p:childTnLst>
                                    </p:cTn>
                                  </p:par>
                                </p:childTnLst>
                              </p:cTn>
                            </p:par>
                            <p:par>
                              <p:cTn id="45" fill="hold">
                                <p:stCondLst>
                                  <p:cond delay="5000"/>
                                </p:stCondLst>
                                <p:childTnLst>
                                  <p:par>
                                    <p:cTn id="46" presetID="2" presetClass="entr" presetSubtype="8"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500" fill="hold"/>
                                            <p:tgtEl>
                                              <p:spTgt spid="10"/>
                                            </p:tgtEl>
                                            <p:attrNameLst>
                                              <p:attrName>ppt_x</p:attrName>
                                            </p:attrNameLst>
                                          </p:cBhvr>
                                          <p:tavLst>
                                            <p:tav tm="0">
                                              <p:val>
                                                <p:strVal val="0-#ppt_w/2"/>
                                              </p:val>
                                            </p:tav>
                                            <p:tav tm="100000">
                                              <p:val>
                                                <p:strVal val="#ppt_x"/>
                                              </p:val>
                                            </p:tav>
                                          </p:tavLst>
                                        </p:anim>
                                        <p:anim calcmode="lin" valueType="num">
                                          <p:cBhvr additive="base">
                                            <p:cTn id="49" dur="500" fill="hold"/>
                                            <p:tgtEl>
                                              <p:spTgt spid="10"/>
                                            </p:tgtEl>
                                            <p:attrNameLst>
                                              <p:attrName>ppt_y</p:attrName>
                                            </p:attrNameLst>
                                          </p:cBhvr>
                                          <p:tavLst>
                                            <p:tav tm="0">
                                              <p:val>
                                                <p:strVal val="#ppt_y"/>
                                              </p:val>
                                            </p:tav>
                                            <p:tav tm="100000">
                                              <p:val>
                                                <p:strVal val="#ppt_y"/>
                                              </p:val>
                                            </p:tav>
                                          </p:tavLst>
                                        </p:anim>
                                      </p:childTnLst>
                                    </p:cTn>
                                  </p:par>
                                </p:childTnLst>
                              </p:cTn>
                            </p:par>
                            <p:par>
                              <p:cTn id="50" fill="hold">
                                <p:stCondLst>
                                  <p:cond delay="5500"/>
                                </p:stCondLst>
                                <p:childTnLst>
                                  <p:par>
                                    <p:cTn id="51" presetID="22" presetClass="entr" presetSubtype="8"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par>
                              <p:cTn id="54" fill="hold">
                                <p:stCondLst>
                                  <p:cond delay="6000"/>
                                </p:stCondLst>
                                <p:childTnLst>
                                  <p:par>
                                    <p:cTn id="55" presetID="16" presetClass="entr" presetSubtype="42" fill="hold" grpId="0" nodeType="after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barn(outHorizontal)">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4"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6F7B51B-922B-450D-B3AE-7603C86D241C}"/>
              </a:ext>
            </a:extLst>
          </p:cNvPr>
          <p:cNvPicPr>
            <a:picLocks noChangeAspect="1"/>
          </p:cNvPicPr>
          <p:nvPr/>
        </p:nvPicPr>
        <p:blipFill>
          <a:blip r:embed="rId3"/>
          <a:stretch>
            <a:fillRect/>
          </a:stretch>
        </p:blipFill>
        <p:spPr>
          <a:xfrm>
            <a:off x="1475656" y="1492424"/>
            <a:ext cx="840590" cy="901075"/>
          </a:xfrm>
          <a:prstGeom prst="rect">
            <a:avLst/>
          </a:prstGeom>
        </p:spPr>
      </p:pic>
      <p:pic>
        <p:nvPicPr>
          <p:cNvPr id="4" name="图片 3">
            <a:extLst>
              <a:ext uri="{FF2B5EF4-FFF2-40B4-BE49-F238E27FC236}">
                <a16:creationId xmlns:a16="http://schemas.microsoft.com/office/drawing/2014/main" id="{C2F6DE7F-8FFE-45D4-9FC1-BCE3208384F4}"/>
              </a:ext>
            </a:extLst>
          </p:cNvPr>
          <p:cNvPicPr>
            <a:picLocks noChangeAspect="1"/>
          </p:cNvPicPr>
          <p:nvPr/>
        </p:nvPicPr>
        <p:blipFill>
          <a:blip r:embed="rId4"/>
          <a:stretch>
            <a:fillRect/>
          </a:stretch>
        </p:blipFill>
        <p:spPr>
          <a:xfrm>
            <a:off x="7020272" y="3796680"/>
            <a:ext cx="738638" cy="739001"/>
          </a:xfrm>
          <a:prstGeom prst="rect">
            <a:avLst/>
          </a:prstGeom>
        </p:spPr>
      </p:pic>
      <p:grpSp>
        <p:nvGrpSpPr>
          <p:cNvPr id="5" name="组合 4">
            <a:extLst>
              <a:ext uri="{FF2B5EF4-FFF2-40B4-BE49-F238E27FC236}">
                <a16:creationId xmlns:a16="http://schemas.microsoft.com/office/drawing/2014/main" id="{C1714CC9-ED9C-44BF-83B5-B4FE44C6282C}"/>
              </a:ext>
            </a:extLst>
          </p:cNvPr>
          <p:cNvGrpSpPr/>
          <p:nvPr/>
        </p:nvGrpSpPr>
        <p:grpSpPr>
          <a:xfrm>
            <a:off x="4211960" y="1516493"/>
            <a:ext cx="2928999" cy="1014294"/>
            <a:chOff x="5142497" y="1805150"/>
            <a:chExt cx="3985284" cy="1380080"/>
          </a:xfrm>
        </p:grpSpPr>
        <p:sp>
          <p:nvSpPr>
            <p:cNvPr id="6" name="矩形 5">
              <a:extLst>
                <a:ext uri="{FF2B5EF4-FFF2-40B4-BE49-F238E27FC236}">
                  <a16:creationId xmlns:a16="http://schemas.microsoft.com/office/drawing/2014/main" id="{A53CAB02-6D6D-4342-87DA-4861D130D62D}"/>
                </a:ext>
              </a:extLst>
            </p:cNvPr>
            <p:cNvSpPr/>
            <p:nvPr/>
          </p:nvSpPr>
          <p:spPr>
            <a:xfrm>
              <a:off x="5142497" y="2334864"/>
              <a:ext cx="3985284" cy="85036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smtClean="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 click to add your text here</a:t>
              </a:r>
              <a:endPar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7" name="矩形 6">
              <a:extLst>
                <a:ext uri="{FF2B5EF4-FFF2-40B4-BE49-F238E27FC236}">
                  <a16:creationId xmlns:a16="http://schemas.microsoft.com/office/drawing/2014/main" id="{F885726D-85CE-4172-9DC9-203F3CD271FF}"/>
                </a:ext>
              </a:extLst>
            </p:cNvPr>
            <p:cNvSpPr/>
            <p:nvPr/>
          </p:nvSpPr>
          <p:spPr>
            <a:xfrm>
              <a:off x="5544843" y="1805150"/>
              <a:ext cx="3516703" cy="64272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chemeClr val="accent2"/>
                  </a:solidFill>
                  <a:latin typeface="汉仪小麦体简" panose="00020600040101010101" pitchFamily="18" charset="-122"/>
                  <a:ea typeface="汉仪小麦体简" panose="00020600040101010101" pitchFamily="18" charset="-122"/>
                </a:rPr>
                <a:t>Add title text</a:t>
              </a:r>
              <a:endParaRPr lang="zh-CN" altLang="en-US" sz="2058" b="1" dirty="0">
                <a:solidFill>
                  <a:schemeClr val="accent2"/>
                </a:solidFill>
                <a:latin typeface="汉仪小麦体简" panose="00020600040101010101" pitchFamily="18" charset="-122"/>
                <a:ea typeface="汉仪小麦体简" panose="00020600040101010101" pitchFamily="18" charset="-122"/>
              </a:endParaRPr>
            </a:p>
          </p:txBody>
        </p:sp>
      </p:grpSp>
      <p:grpSp>
        <p:nvGrpSpPr>
          <p:cNvPr id="8" name="组合 7">
            <a:extLst>
              <a:ext uri="{FF2B5EF4-FFF2-40B4-BE49-F238E27FC236}">
                <a16:creationId xmlns:a16="http://schemas.microsoft.com/office/drawing/2014/main" id="{B0EF344F-88E9-4828-B9A4-E56C22DAF3AB}"/>
              </a:ext>
            </a:extLst>
          </p:cNvPr>
          <p:cNvGrpSpPr/>
          <p:nvPr/>
        </p:nvGrpSpPr>
        <p:grpSpPr>
          <a:xfrm>
            <a:off x="4211960" y="2860576"/>
            <a:ext cx="2928999" cy="1014294"/>
            <a:chOff x="5142497" y="1805150"/>
            <a:chExt cx="3985284" cy="1380080"/>
          </a:xfrm>
        </p:grpSpPr>
        <p:sp>
          <p:nvSpPr>
            <p:cNvPr id="9" name="矩形 8">
              <a:extLst>
                <a:ext uri="{FF2B5EF4-FFF2-40B4-BE49-F238E27FC236}">
                  <a16:creationId xmlns:a16="http://schemas.microsoft.com/office/drawing/2014/main" id="{95B62DF6-A4AE-4598-A7AF-7A149FDBF3F0}"/>
                </a:ext>
              </a:extLst>
            </p:cNvPr>
            <p:cNvSpPr/>
            <p:nvPr/>
          </p:nvSpPr>
          <p:spPr>
            <a:xfrm>
              <a:off x="5142497" y="2334864"/>
              <a:ext cx="3985284" cy="85036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 click to add your text here</a:t>
              </a:r>
            </a:p>
          </p:txBody>
        </p:sp>
        <p:sp>
          <p:nvSpPr>
            <p:cNvPr id="10" name="矩形 9">
              <a:extLst>
                <a:ext uri="{FF2B5EF4-FFF2-40B4-BE49-F238E27FC236}">
                  <a16:creationId xmlns:a16="http://schemas.microsoft.com/office/drawing/2014/main" id="{587663E3-5F84-4AAA-9BF5-4F0722E2B9FD}"/>
                </a:ext>
              </a:extLst>
            </p:cNvPr>
            <p:cNvSpPr/>
            <p:nvPr/>
          </p:nvSpPr>
          <p:spPr>
            <a:xfrm>
              <a:off x="5544842" y="1805150"/>
              <a:ext cx="3582938" cy="64272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chemeClr val="accent5"/>
                  </a:solidFill>
                  <a:latin typeface="汉仪小麦体简" panose="00020600040101010101" pitchFamily="18" charset="-122"/>
                  <a:ea typeface="汉仪小麦体简" panose="00020600040101010101" pitchFamily="18" charset="-122"/>
                </a:rPr>
                <a:t>Add title text</a:t>
              </a:r>
              <a:endParaRPr lang="zh-CN" altLang="en-US" sz="2058" b="1" dirty="0">
                <a:solidFill>
                  <a:schemeClr val="accent5"/>
                </a:solidFill>
                <a:latin typeface="汉仪小麦体简" panose="00020600040101010101" pitchFamily="18" charset="-122"/>
                <a:ea typeface="汉仪小麦体简" panose="00020600040101010101" pitchFamily="18" charset="-122"/>
              </a:endParaRPr>
            </a:p>
          </p:txBody>
        </p:sp>
      </p:grpSp>
      <p:pic>
        <p:nvPicPr>
          <p:cNvPr id="12" name="图片 11">
            <a:extLst>
              <a:ext uri="{FF2B5EF4-FFF2-40B4-BE49-F238E27FC236}">
                <a16:creationId xmlns:a16="http://schemas.microsoft.com/office/drawing/2014/main" id="{00D3EC1E-82C7-45C9-9E63-91008CA32A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1640" y="1996480"/>
            <a:ext cx="3168352" cy="2718302"/>
          </a:xfrm>
          <a:prstGeom prst="rect">
            <a:avLst/>
          </a:prstGeom>
        </p:spPr>
      </p:pic>
      <p:sp>
        <p:nvSpPr>
          <p:cNvPr id="13" name="文本框 12">
            <a:extLst>
              <a:ext uri="{FF2B5EF4-FFF2-40B4-BE49-F238E27FC236}">
                <a16:creationId xmlns:a16="http://schemas.microsoft.com/office/drawing/2014/main" id="{00A57BDF-70A9-406B-A2C1-5157FA7AA103}"/>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14" name="图片 13">
            <a:extLst>
              <a:ext uri="{FF2B5EF4-FFF2-40B4-BE49-F238E27FC236}">
                <a16:creationId xmlns:a16="http://schemas.microsoft.com/office/drawing/2014/main" id="{A10DD8F6-71AF-4A49-B84D-80A41DEF3BA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2081396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14:bounceEnd="56000">
                                          <p:cBhvr additive="base">
                                            <p:cTn id="7" dur="1000" fill="hold"/>
                                            <p:tgtEl>
                                              <p:spTgt spid="14"/>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31"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fltVal val="0"/>
                                              </p:val>
                                            </p:tav>
                                            <p:tav tm="100000">
                                              <p:val>
                                                <p:strVal val="#ppt_w"/>
                                              </p:val>
                                            </p:tav>
                                          </p:tavLst>
                                        </p:anim>
                                        <p:anim calcmode="lin" valueType="num">
                                          <p:cBhvr>
                                            <p:cTn id="39" dur="1000" fill="hold"/>
                                            <p:tgtEl>
                                              <p:spTgt spid="4"/>
                                            </p:tgtEl>
                                            <p:attrNameLst>
                                              <p:attrName>ppt_h</p:attrName>
                                            </p:attrNameLst>
                                          </p:cBhvr>
                                          <p:tavLst>
                                            <p:tav tm="0">
                                              <p:val>
                                                <p:fltVal val="0"/>
                                              </p:val>
                                            </p:tav>
                                            <p:tav tm="100000">
                                              <p:val>
                                                <p:strVal val="#ppt_h"/>
                                              </p:val>
                                            </p:tav>
                                          </p:tavLst>
                                        </p:anim>
                                        <p:anim calcmode="lin" valueType="num">
                                          <p:cBhvr>
                                            <p:cTn id="40" dur="1000" fill="hold"/>
                                            <p:tgtEl>
                                              <p:spTgt spid="4"/>
                                            </p:tgtEl>
                                            <p:attrNameLst>
                                              <p:attrName>style.rotation</p:attrName>
                                            </p:attrNameLst>
                                          </p:cBhvr>
                                          <p:tavLst>
                                            <p:tav tm="0">
                                              <p:val>
                                                <p:fltVal val="90"/>
                                              </p:val>
                                            </p:tav>
                                            <p:tav tm="100000">
                                              <p:val>
                                                <p:fltVal val="0"/>
                                              </p:val>
                                            </p:tav>
                                          </p:tavLst>
                                        </p:anim>
                                        <p:animEffect transition="in" filter="fade">
                                          <p:cBhvr>
                                            <p:cTn id="4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ppt_x</p:attrName>
                                            </p:attrNameLst>
                                          </p:cBhvr>
                                          <p:tavLst>
                                            <p:tav tm="0">
                                              <p:val>
                                                <p:strVal val="#ppt_x-#ppt_w*1.125000"/>
                                              </p:val>
                                            </p:tav>
                                            <p:tav tm="100000">
                                              <p:val>
                                                <p:strVal val="#ppt_x"/>
                                              </p:val>
                                            </p:tav>
                                          </p:tavLst>
                                        </p:anim>
                                        <p:animEffect transition="in" filter="wipe(right)">
                                          <p:cBhvr>
                                            <p:cTn id="13" dur="500"/>
                                            <p:tgtEl>
                                              <p:spTgt spid="13"/>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31"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1000" fill="hold"/>
                                            <p:tgtEl>
                                              <p:spTgt spid="4"/>
                                            </p:tgtEl>
                                            <p:attrNameLst>
                                              <p:attrName>ppt_w</p:attrName>
                                            </p:attrNameLst>
                                          </p:cBhvr>
                                          <p:tavLst>
                                            <p:tav tm="0">
                                              <p:val>
                                                <p:fltVal val="0"/>
                                              </p:val>
                                            </p:tav>
                                            <p:tav tm="100000">
                                              <p:val>
                                                <p:strVal val="#ppt_w"/>
                                              </p:val>
                                            </p:tav>
                                          </p:tavLst>
                                        </p:anim>
                                        <p:anim calcmode="lin" valueType="num">
                                          <p:cBhvr>
                                            <p:cTn id="39" dur="1000" fill="hold"/>
                                            <p:tgtEl>
                                              <p:spTgt spid="4"/>
                                            </p:tgtEl>
                                            <p:attrNameLst>
                                              <p:attrName>ppt_h</p:attrName>
                                            </p:attrNameLst>
                                          </p:cBhvr>
                                          <p:tavLst>
                                            <p:tav tm="0">
                                              <p:val>
                                                <p:fltVal val="0"/>
                                              </p:val>
                                            </p:tav>
                                            <p:tav tm="100000">
                                              <p:val>
                                                <p:strVal val="#ppt_h"/>
                                              </p:val>
                                            </p:tav>
                                          </p:tavLst>
                                        </p:anim>
                                        <p:anim calcmode="lin" valueType="num">
                                          <p:cBhvr>
                                            <p:cTn id="40" dur="1000" fill="hold"/>
                                            <p:tgtEl>
                                              <p:spTgt spid="4"/>
                                            </p:tgtEl>
                                            <p:attrNameLst>
                                              <p:attrName>style.rotation</p:attrName>
                                            </p:attrNameLst>
                                          </p:cBhvr>
                                          <p:tavLst>
                                            <p:tav tm="0">
                                              <p:val>
                                                <p:fltVal val="90"/>
                                              </p:val>
                                            </p:tav>
                                            <p:tav tm="100000">
                                              <p:val>
                                                <p:fltVal val="0"/>
                                              </p:val>
                                            </p:tav>
                                          </p:tavLst>
                                        </p:anim>
                                        <p:animEffect transition="in" filter="fade">
                                          <p:cBhvr>
                                            <p:cTn id="4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E957926-0DDA-4380-A3A9-E88B2FF0D12D}"/>
              </a:ext>
            </a:extLst>
          </p:cNvPr>
          <p:cNvPicPr>
            <a:picLocks noChangeAspect="1"/>
          </p:cNvPicPr>
          <p:nvPr/>
        </p:nvPicPr>
        <p:blipFill>
          <a:blip r:embed="rId3"/>
          <a:stretch>
            <a:fillRect/>
          </a:stretch>
        </p:blipFill>
        <p:spPr>
          <a:xfrm>
            <a:off x="5508104" y="2284512"/>
            <a:ext cx="2714832" cy="2352146"/>
          </a:xfrm>
          <a:prstGeom prst="rect">
            <a:avLst/>
          </a:prstGeom>
        </p:spPr>
      </p:pic>
      <p:pic>
        <p:nvPicPr>
          <p:cNvPr id="3" name="图片 2">
            <a:extLst>
              <a:ext uri="{FF2B5EF4-FFF2-40B4-BE49-F238E27FC236}">
                <a16:creationId xmlns:a16="http://schemas.microsoft.com/office/drawing/2014/main" id="{175A1508-6A08-437D-9438-902AD0D0CC5F}"/>
              </a:ext>
            </a:extLst>
          </p:cNvPr>
          <p:cNvPicPr>
            <a:picLocks noChangeAspect="1"/>
          </p:cNvPicPr>
          <p:nvPr/>
        </p:nvPicPr>
        <p:blipFill>
          <a:blip r:embed="rId4"/>
          <a:stretch>
            <a:fillRect/>
          </a:stretch>
        </p:blipFill>
        <p:spPr>
          <a:xfrm rot="19932425">
            <a:off x="1302319" y="4133782"/>
            <a:ext cx="1259459" cy="494697"/>
          </a:xfrm>
          <a:prstGeom prst="rect">
            <a:avLst/>
          </a:prstGeom>
        </p:spPr>
      </p:pic>
      <p:pic>
        <p:nvPicPr>
          <p:cNvPr id="4" name="图片占位符 6">
            <a:extLst>
              <a:ext uri="{FF2B5EF4-FFF2-40B4-BE49-F238E27FC236}">
                <a16:creationId xmlns:a16="http://schemas.microsoft.com/office/drawing/2014/main" id="{5EE52FB2-4B76-441E-8222-067A8E7F37EE}"/>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a:stretch>
            <a:fillRect/>
          </a:stretch>
        </p:blipFill>
        <p:spPr>
          <a:xfrm>
            <a:off x="971600" y="1276400"/>
            <a:ext cx="3945501" cy="2447170"/>
          </a:xfrm>
          <a:custGeom>
            <a:avLst/>
            <a:gdLst>
              <a:gd name="connsiteX0" fmla="*/ 2281163 w 5345113"/>
              <a:gd name="connsiteY0" fmla="*/ 249 h 3329693"/>
              <a:gd name="connsiteX1" fmla="*/ 2949174 w 5345113"/>
              <a:gd name="connsiteY1" fmla="*/ 102468 h 3329693"/>
              <a:gd name="connsiteX2" fmla="*/ 3780115 w 5345113"/>
              <a:gd name="connsiteY2" fmla="*/ 44057 h 3329693"/>
              <a:gd name="connsiteX3" fmla="*/ 4497005 w 5345113"/>
              <a:gd name="connsiteY3" fmla="*/ 29454 h 3329693"/>
              <a:gd name="connsiteX4" fmla="*/ 4936915 w 5345113"/>
              <a:gd name="connsiteY4" fmla="*/ 117071 h 3329693"/>
              <a:gd name="connsiteX5" fmla="*/ 5262775 w 5345113"/>
              <a:gd name="connsiteY5" fmla="*/ 379922 h 3329693"/>
              <a:gd name="connsiteX6" fmla="*/ 5344240 w 5345113"/>
              <a:gd name="connsiteY6" fmla="*/ 1051652 h 3329693"/>
              <a:gd name="connsiteX7" fmla="*/ 5230189 w 5345113"/>
              <a:gd name="connsiteY7" fmla="*/ 1548148 h 3329693"/>
              <a:gd name="connsiteX8" fmla="*/ 5279068 w 5345113"/>
              <a:gd name="connsiteY8" fmla="*/ 2497332 h 3329693"/>
              <a:gd name="connsiteX9" fmla="*/ 5132431 w 5345113"/>
              <a:gd name="connsiteY9" fmla="*/ 3110651 h 3329693"/>
              <a:gd name="connsiteX10" fmla="*/ 4562177 w 5345113"/>
              <a:gd name="connsiteY10" fmla="*/ 3242076 h 3329693"/>
              <a:gd name="connsiteX11" fmla="*/ 3698650 w 5345113"/>
              <a:gd name="connsiteY11" fmla="*/ 3242076 h 3329693"/>
              <a:gd name="connsiteX12" fmla="*/ 2802537 w 5345113"/>
              <a:gd name="connsiteY12" fmla="*/ 3329693 h 3329693"/>
              <a:gd name="connsiteX13" fmla="*/ 1922717 w 5345113"/>
              <a:gd name="connsiteY13" fmla="*/ 3242076 h 3329693"/>
              <a:gd name="connsiteX14" fmla="*/ 717038 w 5345113"/>
              <a:gd name="connsiteY14" fmla="*/ 3285885 h 3329693"/>
              <a:gd name="connsiteX15" fmla="*/ 195663 w 5345113"/>
              <a:gd name="connsiteY15" fmla="*/ 3169062 h 3329693"/>
              <a:gd name="connsiteX16" fmla="*/ 65319 w 5345113"/>
              <a:gd name="connsiteY16" fmla="*/ 2745580 h 3329693"/>
              <a:gd name="connsiteX17" fmla="*/ 148 w 5345113"/>
              <a:gd name="connsiteY17" fmla="*/ 2205275 h 3329693"/>
              <a:gd name="connsiteX18" fmla="*/ 81612 w 5345113"/>
              <a:gd name="connsiteY18" fmla="*/ 1518943 h 3329693"/>
              <a:gd name="connsiteX19" fmla="*/ 148 w 5345113"/>
              <a:gd name="connsiteY19" fmla="*/ 964035 h 3329693"/>
              <a:gd name="connsiteX20" fmla="*/ 97905 w 5345113"/>
              <a:gd name="connsiteY20" fmla="*/ 233894 h 3329693"/>
              <a:gd name="connsiteX21" fmla="*/ 586694 w 5345113"/>
              <a:gd name="connsiteY21" fmla="*/ 58660 h 3329693"/>
              <a:gd name="connsiteX22" fmla="*/ 1515393 w 5345113"/>
              <a:gd name="connsiteY22" fmla="*/ 73263 h 3329693"/>
              <a:gd name="connsiteX23" fmla="*/ 2281163 w 5345113"/>
              <a:gd name="connsiteY23" fmla="*/ 249 h 332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5113" h="3329693">
                <a:moveTo>
                  <a:pt x="2281163" y="249"/>
                </a:moveTo>
                <a:cubicBezTo>
                  <a:pt x="2520126" y="5116"/>
                  <a:pt x="2699349" y="95167"/>
                  <a:pt x="2949174" y="102468"/>
                </a:cubicBezTo>
                <a:cubicBezTo>
                  <a:pt x="3198999" y="109770"/>
                  <a:pt x="3522143" y="56226"/>
                  <a:pt x="3780115" y="44057"/>
                </a:cubicBezTo>
                <a:cubicBezTo>
                  <a:pt x="4038086" y="31888"/>
                  <a:pt x="4304206" y="17285"/>
                  <a:pt x="4497005" y="29454"/>
                </a:cubicBezTo>
                <a:cubicBezTo>
                  <a:pt x="4689805" y="41623"/>
                  <a:pt x="4809288" y="58660"/>
                  <a:pt x="4936915" y="117071"/>
                </a:cubicBezTo>
                <a:cubicBezTo>
                  <a:pt x="5064544" y="175482"/>
                  <a:pt x="5194887" y="224158"/>
                  <a:pt x="5262775" y="379922"/>
                </a:cubicBezTo>
                <a:cubicBezTo>
                  <a:pt x="5330663" y="535686"/>
                  <a:pt x="5349670" y="856948"/>
                  <a:pt x="5344240" y="1051652"/>
                </a:cubicBezTo>
                <a:cubicBezTo>
                  <a:pt x="5338809" y="1246356"/>
                  <a:pt x="5241052" y="1307202"/>
                  <a:pt x="5230189" y="1548148"/>
                </a:cubicBezTo>
                <a:cubicBezTo>
                  <a:pt x="5219327" y="1789095"/>
                  <a:pt x="5295361" y="2236915"/>
                  <a:pt x="5279068" y="2497332"/>
                </a:cubicBezTo>
                <a:cubicBezTo>
                  <a:pt x="5262775" y="2757749"/>
                  <a:pt x="5251912" y="2986527"/>
                  <a:pt x="5132431" y="3110651"/>
                </a:cubicBezTo>
                <a:cubicBezTo>
                  <a:pt x="5012950" y="3234775"/>
                  <a:pt x="4801140" y="3220172"/>
                  <a:pt x="4562177" y="3242076"/>
                </a:cubicBezTo>
                <a:cubicBezTo>
                  <a:pt x="4323215" y="3263980"/>
                  <a:pt x="3991923" y="3227473"/>
                  <a:pt x="3698650" y="3242076"/>
                </a:cubicBezTo>
                <a:cubicBezTo>
                  <a:pt x="3405377" y="3256679"/>
                  <a:pt x="3098526" y="3329693"/>
                  <a:pt x="2802537" y="3329693"/>
                </a:cubicBezTo>
                <a:cubicBezTo>
                  <a:pt x="2506548" y="3329693"/>
                  <a:pt x="2270300" y="3249378"/>
                  <a:pt x="1922717" y="3242076"/>
                </a:cubicBezTo>
                <a:cubicBezTo>
                  <a:pt x="1575134" y="3234775"/>
                  <a:pt x="1004881" y="3298053"/>
                  <a:pt x="717038" y="3285885"/>
                </a:cubicBezTo>
                <a:cubicBezTo>
                  <a:pt x="429195" y="3273716"/>
                  <a:pt x="304283" y="3259113"/>
                  <a:pt x="195663" y="3169062"/>
                </a:cubicBezTo>
                <a:cubicBezTo>
                  <a:pt x="87043" y="3079011"/>
                  <a:pt x="97905" y="2906211"/>
                  <a:pt x="65319" y="2745580"/>
                </a:cubicBezTo>
                <a:cubicBezTo>
                  <a:pt x="32733" y="2584949"/>
                  <a:pt x="-2568" y="2409715"/>
                  <a:pt x="148" y="2205275"/>
                </a:cubicBezTo>
                <a:cubicBezTo>
                  <a:pt x="2863" y="2000836"/>
                  <a:pt x="81612" y="1725816"/>
                  <a:pt x="81612" y="1518943"/>
                </a:cubicBezTo>
                <a:cubicBezTo>
                  <a:pt x="81612" y="1312069"/>
                  <a:pt x="148" y="1170909"/>
                  <a:pt x="148" y="964035"/>
                </a:cubicBezTo>
                <a:cubicBezTo>
                  <a:pt x="148" y="757161"/>
                  <a:pt x="148" y="384789"/>
                  <a:pt x="97905" y="233894"/>
                </a:cubicBezTo>
                <a:cubicBezTo>
                  <a:pt x="195663" y="82998"/>
                  <a:pt x="350446" y="85431"/>
                  <a:pt x="586694" y="58660"/>
                </a:cubicBezTo>
                <a:cubicBezTo>
                  <a:pt x="822942" y="31888"/>
                  <a:pt x="1232982" y="82998"/>
                  <a:pt x="1515393" y="73263"/>
                </a:cubicBezTo>
                <a:cubicBezTo>
                  <a:pt x="1797804" y="63527"/>
                  <a:pt x="2042198" y="-4619"/>
                  <a:pt x="2281163" y="249"/>
                </a:cubicBezTo>
                <a:close/>
              </a:path>
            </a:pathLst>
          </a:custGeom>
        </p:spPr>
      </p:pic>
      <p:sp>
        <p:nvSpPr>
          <p:cNvPr id="5" name="矩形 4">
            <a:extLst>
              <a:ext uri="{FF2B5EF4-FFF2-40B4-BE49-F238E27FC236}">
                <a16:creationId xmlns:a16="http://schemas.microsoft.com/office/drawing/2014/main" id="{DEF39DB1-3811-4E0D-8460-454B1B55C736}"/>
              </a:ext>
            </a:extLst>
          </p:cNvPr>
          <p:cNvSpPr/>
          <p:nvPr/>
        </p:nvSpPr>
        <p:spPr>
          <a:xfrm>
            <a:off x="5292080" y="1060376"/>
            <a:ext cx="3033521" cy="938719"/>
          </a:xfrm>
          <a:prstGeom prst="rect">
            <a:avLst/>
          </a:prstGeom>
        </p:spPr>
        <p:txBody>
          <a:bodyPr wrap="square">
            <a:spAutoFit/>
          </a:bodyPr>
          <a:lstStyle/>
          <a:p>
            <a:r>
              <a:rPr lang="en-US" altLang="zh-CN" sz="1100" dirty="0">
                <a:solidFill>
                  <a:schemeClr val="tx1">
                    <a:lumMod val="75000"/>
                    <a:lumOff val="25000"/>
                  </a:schemeClr>
                </a:solidFill>
                <a:latin typeface="汉仪小麦体简" panose="00020600040101010101" pitchFamily="18" charset="-122"/>
                <a:ea typeface="汉仪小麦体简" panose="00020600040101010101" pitchFamily="18" charset="-122"/>
              </a:rPr>
              <a:t>The long-lasting, deep love that turns your passion for knowledge helps you reach the other side of your dreams. Wish you health forever, love forever!</a:t>
            </a:r>
            <a:endParaRPr lang="zh-CN" altLang="en-US" sz="1100"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6" name="文本框 5">
            <a:extLst>
              <a:ext uri="{FF2B5EF4-FFF2-40B4-BE49-F238E27FC236}">
                <a16:creationId xmlns:a16="http://schemas.microsoft.com/office/drawing/2014/main" id="{DB7BB0AE-9BF2-440B-AD56-09D7C5EE6013}"/>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7" name="图片 6">
            <a:extLst>
              <a:ext uri="{FF2B5EF4-FFF2-40B4-BE49-F238E27FC236}">
                <a16:creationId xmlns:a16="http://schemas.microsoft.com/office/drawing/2014/main" id="{54626E2C-44BC-4050-8AE5-7F43810CAC6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3747822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56000">
                                          <p:cBhvr additive="base">
                                            <p:cTn id="7" dur="1000" fill="hold"/>
                                            <p:tgtEl>
                                              <p:spTgt spid="7"/>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8" presetClass="entr" presetSubtype="12"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strips(downLeft)">
                                          <p:cBhvr>
                                            <p:cTn id="23" dur="1000"/>
                                            <p:tgtEl>
                                              <p:spTgt spid="4"/>
                                            </p:tgtEl>
                                          </p:cBhvr>
                                        </p:animEffect>
                                      </p:childTnLst>
                                    </p:cTn>
                                  </p:par>
                                </p:childTnLst>
                              </p:cTn>
                            </p:par>
                            <p:par>
                              <p:cTn id="24" fill="hold">
                                <p:stCondLst>
                                  <p:cond delay="3500"/>
                                </p:stCondLst>
                                <p:childTnLst>
                                  <p:par>
                                    <p:cTn id="25" presetID="53" presetClass="entr" presetSubtype="16"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par>
                              <p:cTn id="30" fill="hold">
                                <p:stCondLst>
                                  <p:cond delay="4000"/>
                                </p:stCondLst>
                                <p:childTnLst>
                                  <p:par>
                                    <p:cTn id="31" presetID="14" presetClass="entr" presetSubtype="10" fill="hold" grpId="0" nodeType="afterEffect">
                                      <p:stCondLst>
                                        <p:cond delay="0"/>
                                      </p:stCondLst>
                                      <p:iterate type="lt">
                                        <p:tmPct val="10000"/>
                                      </p:iterate>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8" presetClass="entr" presetSubtype="12"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strips(downLeft)">
                                          <p:cBhvr>
                                            <p:cTn id="23" dur="1000"/>
                                            <p:tgtEl>
                                              <p:spTgt spid="4"/>
                                            </p:tgtEl>
                                          </p:cBhvr>
                                        </p:animEffect>
                                      </p:childTnLst>
                                    </p:cTn>
                                  </p:par>
                                </p:childTnLst>
                              </p:cTn>
                            </p:par>
                            <p:par>
                              <p:cTn id="24" fill="hold">
                                <p:stCondLst>
                                  <p:cond delay="3500"/>
                                </p:stCondLst>
                                <p:childTnLst>
                                  <p:par>
                                    <p:cTn id="25" presetID="53" presetClass="entr" presetSubtype="16"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par>
                              <p:cTn id="30" fill="hold">
                                <p:stCondLst>
                                  <p:cond delay="4000"/>
                                </p:stCondLst>
                                <p:childTnLst>
                                  <p:par>
                                    <p:cTn id="31" presetID="14" presetClass="entr" presetSubtype="10" fill="hold" grpId="0" nodeType="afterEffect">
                                      <p:stCondLst>
                                        <p:cond delay="0"/>
                                      </p:stCondLst>
                                      <p:iterate type="lt">
                                        <p:tmPct val="10000"/>
                                      </p:iterate>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卡通背景天空漫画云">
            <a:extLst>
              <a:ext uri="{FF2B5EF4-FFF2-40B4-BE49-F238E27FC236}">
                <a16:creationId xmlns:a16="http://schemas.microsoft.com/office/drawing/2014/main" id="{08A66132-3E1C-4940-BF85-5BC4A0E96F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763"/>
            <a:ext cx="9144000" cy="513732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82DEC024-3303-492C-86A4-61914C35DA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3728" y="52264"/>
            <a:ext cx="5508116" cy="4995066"/>
          </a:xfrm>
          <a:prstGeom prst="rect">
            <a:avLst/>
          </a:prstGeom>
        </p:spPr>
      </p:pic>
      <p:sp>
        <p:nvSpPr>
          <p:cNvPr id="35" name="TextBox 37">
            <a:extLst>
              <a:ext uri="{FF2B5EF4-FFF2-40B4-BE49-F238E27FC236}">
                <a16:creationId xmlns:a16="http://schemas.microsoft.com/office/drawing/2014/main" id="{1E857E6C-0CD5-4BC2-839F-207F196DF37B}"/>
              </a:ext>
            </a:extLst>
          </p:cNvPr>
          <p:cNvSpPr txBox="1"/>
          <p:nvPr/>
        </p:nvSpPr>
        <p:spPr>
          <a:xfrm>
            <a:off x="2166976" y="1759642"/>
            <a:ext cx="5213336" cy="523220"/>
          </a:xfrm>
          <a:prstGeom prst="rect">
            <a:avLst/>
          </a:prstGeom>
        </p:spPr>
        <p:txBody>
          <a:bodyPr wrap="square" rtlCol="0">
            <a:spAutoFit/>
          </a:bodyPr>
          <a:lstStyle/>
          <a:p>
            <a:pPr algn="ctr"/>
            <a:r>
              <a:rPr lang="zh-CN" altLang="en-US" sz="2800" spc="300" dirty="0" smtClean="0">
                <a:solidFill>
                  <a:srgbClr val="FE2A3D"/>
                </a:solidFill>
                <a:latin typeface="汉仪小麦体简"/>
                <a:ea typeface="方正少儿简体" panose="03000509000000000000" pitchFamily="65" charset="-122"/>
                <a:cs typeface="+mn-ea"/>
                <a:sym typeface="+mn-lt"/>
              </a:rPr>
              <a:t>１</a:t>
            </a:r>
            <a:r>
              <a:rPr lang="en-US" altLang="zh-CN" sz="2800" spc="300" dirty="0">
                <a:solidFill>
                  <a:srgbClr val="FE2A3D"/>
                </a:solidFill>
                <a:latin typeface="汉仪小麦体简"/>
                <a:ea typeface="方正少儿简体" panose="03000509000000000000" pitchFamily="65" charset="-122"/>
                <a:cs typeface="+mn-ea"/>
                <a:sym typeface="+mn-lt"/>
              </a:rPr>
              <a:t>Add title text</a:t>
            </a:r>
            <a:endParaRPr lang="zh-CN" altLang="en-US" sz="2800" spc="300" dirty="0">
              <a:solidFill>
                <a:srgbClr val="FE2A3D"/>
              </a:solidFill>
              <a:latin typeface="汉仪小麦体简"/>
              <a:ea typeface="方正少儿简体" panose="03000509000000000000" pitchFamily="65" charset="-122"/>
              <a:cs typeface="+mn-ea"/>
              <a:sym typeface="+mn-lt"/>
            </a:endParaRPr>
          </a:p>
        </p:txBody>
      </p:sp>
      <p:sp>
        <p:nvSpPr>
          <p:cNvPr id="36" name="TextBox 37">
            <a:extLst>
              <a:ext uri="{FF2B5EF4-FFF2-40B4-BE49-F238E27FC236}">
                <a16:creationId xmlns:a16="http://schemas.microsoft.com/office/drawing/2014/main" id="{291B9036-F9B8-4AEE-AA23-663AB32EADEA}"/>
              </a:ext>
            </a:extLst>
          </p:cNvPr>
          <p:cNvSpPr txBox="1"/>
          <p:nvPr/>
        </p:nvSpPr>
        <p:spPr>
          <a:xfrm>
            <a:off x="2166976" y="2407714"/>
            <a:ext cx="5213336" cy="523220"/>
          </a:xfrm>
          <a:prstGeom prst="rect">
            <a:avLst/>
          </a:prstGeom>
        </p:spPr>
        <p:txBody>
          <a:bodyPr wrap="square" rtlCol="0">
            <a:spAutoFit/>
          </a:bodyPr>
          <a:lstStyle>
            <a:defPPr>
              <a:defRPr lang="zh-CN"/>
            </a:defPPr>
            <a:lvl1pPr algn="ctr">
              <a:defRPr sz="2800" spc="300">
                <a:solidFill>
                  <a:srgbClr val="9BBB59"/>
                </a:solidFill>
                <a:latin typeface="方正少儿简体" panose="03000509000000000000" pitchFamily="65" charset="-122"/>
                <a:ea typeface="方正少儿简体" panose="03000509000000000000" pitchFamily="65" charset="-122"/>
                <a:cs typeface="+mn-ea"/>
              </a:defRPr>
            </a:lvl1pPr>
          </a:lstStyle>
          <a:p>
            <a:r>
              <a:rPr lang="zh-CN" altLang="en-US" dirty="0" smtClean="0">
                <a:latin typeface="汉仪小麦体简"/>
                <a:sym typeface="+mn-lt"/>
              </a:rPr>
              <a:t>２</a:t>
            </a:r>
            <a:r>
              <a:rPr lang="en-US" altLang="zh-CN" dirty="0">
                <a:latin typeface="汉仪小麦体简"/>
                <a:sym typeface="+mn-lt"/>
              </a:rPr>
              <a:t>Add title text</a:t>
            </a:r>
            <a:endParaRPr lang="zh-CN" altLang="en-US" dirty="0">
              <a:latin typeface="汉仪小麦体简"/>
              <a:sym typeface="+mn-lt"/>
            </a:endParaRPr>
          </a:p>
        </p:txBody>
      </p:sp>
      <p:sp>
        <p:nvSpPr>
          <p:cNvPr id="37" name="TextBox 37">
            <a:extLst>
              <a:ext uri="{FF2B5EF4-FFF2-40B4-BE49-F238E27FC236}">
                <a16:creationId xmlns:a16="http://schemas.microsoft.com/office/drawing/2014/main" id="{1F177F12-4E73-42FC-BF32-E80671AB5E44}"/>
              </a:ext>
            </a:extLst>
          </p:cNvPr>
          <p:cNvSpPr txBox="1"/>
          <p:nvPr/>
        </p:nvSpPr>
        <p:spPr>
          <a:xfrm>
            <a:off x="2166976" y="2983778"/>
            <a:ext cx="5213336" cy="523220"/>
          </a:xfrm>
          <a:prstGeom prst="rect">
            <a:avLst/>
          </a:prstGeom>
        </p:spPr>
        <p:txBody>
          <a:bodyPr wrap="square" rtlCol="0">
            <a:spAutoFit/>
          </a:bodyPr>
          <a:lstStyle>
            <a:defPPr>
              <a:defRPr lang="zh-CN"/>
            </a:defPPr>
            <a:lvl1pPr algn="ctr">
              <a:defRPr sz="2800" spc="300">
                <a:solidFill>
                  <a:srgbClr val="9BBB59"/>
                </a:solidFill>
                <a:latin typeface="方正少儿简体" panose="03000509000000000000" pitchFamily="65" charset="-122"/>
                <a:ea typeface="方正少儿简体" panose="03000509000000000000" pitchFamily="65" charset="-122"/>
                <a:cs typeface="+mn-ea"/>
              </a:defRPr>
            </a:lvl1pPr>
          </a:lstStyle>
          <a:p>
            <a:r>
              <a:rPr lang="zh-CN" altLang="en-US" dirty="0" smtClean="0">
                <a:solidFill>
                  <a:srgbClr val="FFA6F1"/>
                </a:solidFill>
                <a:latin typeface="汉仪小麦体简"/>
                <a:sym typeface="+mn-lt"/>
              </a:rPr>
              <a:t>３</a:t>
            </a:r>
            <a:r>
              <a:rPr lang="en-US" altLang="zh-CN" dirty="0">
                <a:solidFill>
                  <a:srgbClr val="FFA6F1"/>
                </a:solidFill>
                <a:latin typeface="汉仪小麦体简"/>
                <a:sym typeface="+mn-lt"/>
              </a:rPr>
              <a:t>Add title text</a:t>
            </a:r>
            <a:endParaRPr lang="zh-CN" altLang="en-US" dirty="0">
              <a:solidFill>
                <a:srgbClr val="FFA6F1"/>
              </a:solidFill>
              <a:latin typeface="汉仪小麦体简"/>
              <a:sym typeface="+mn-lt"/>
            </a:endParaRPr>
          </a:p>
        </p:txBody>
      </p:sp>
      <p:sp>
        <p:nvSpPr>
          <p:cNvPr id="38" name="TextBox 37">
            <a:extLst>
              <a:ext uri="{FF2B5EF4-FFF2-40B4-BE49-F238E27FC236}">
                <a16:creationId xmlns:a16="http://schemas.microsoft.com/office/drawing/2014/main" id="{F40C9478-46C4-442E-BA64-E2556A2C758F}"/>
              </a:ext>
            </a:extLst>
          </p:cNvPr>
          <p:cNvSpPr txBox="1"/>
          <p:nvPr/>
        </p:nvSpPr>
        <p:spPr>
          <a:xfrm>
            <a:off x="2166976" y="3631850"/>
            <a:ext cx="5213336" cy="523220"/>
          </a:xfrm>
          <a:prstGeom prst="rect">
            <a:avLst/>
          </a:prstGeom>
        </p:spPr>
        <p:txBody>
          <a:bodyPr wrap="square" rtlCol="0">
            <a:spAutoFit/>
          </a:bodyPr>
          <a:lstStyle>
            <a:defPPr>
              <a:defRPr lang="zh-CN"/>
            </a:defPPr>
            <a:lvl1pPr algn="ctr">
              <a:defRPr sz="2800" spc="300">
                <a:solidFill>
                  <a:srgbClr val="9BBB59"/>
                </a:solidFill>
                <a:latin typeface="方正少儿简体" panose="03000509000000000000" pitchFamily="65" charset="-122"/>
                <a:ea typeface="方正少儿简体" panose="03000509000000000000" pitchFamily="65" charset="-122"/>
                <a:cs typeface="+mn-ea"/>
              </a:defRPr>
            </a:lvl1pPr>
          </a:lstStyle>
          <a:p>
            <a:r>
              <a:rPr lang="zh-CN" altLang="en-US" dirty="0" smtClean="0">
                <a:solidFill>
                  <a:srgbClr val="BD7600"/>
                </a:solidFill>
                <a:latin typeface="汉仪小麦体简"/>
                <a:sym typeface="+mn-lt"/>
              </a:rPr>
              <a:t>４</a:t>
            </a:r>
            <a:r>
              <a:rPr lang="en-US" altLang="zh-CN" dirty="0">
                <a:solidFill>
                  <a:srgbClr val="BD7600"/>
                </a:solidFill>
                <a:latin typeface="汉仪小麦体简"/>
                <a:sym typeface="+mn-lt"/>
              </a:rPr>
              <a:t>Add title text</a:t>
            </a:r>
            <a:endParaRPr lang="zh-CN" altLang="en-US" dirty="0">
              <a:solidFill>
                <a:srgbClr val="BD7600"/>
              </a:solidFill>
              <a:latin typeface="汉仪小麦体简"/>
              <a:sym typeface="+mn-lt"/>
            </a:endParaRPr>
          </a:p>
        </p:txBody>
      </p:sp>
      <p:grpSp>
        <p:nvGrpSpPr>
          <p:cNvPr id="60" name="组合 59">
            <a:extLst>
              <a:ext uri="{FF2B5EF4-FFF2-40B4-BE49-F238E27FC236}">
                <a16:creationId xmlns:a16="http://schemas.microsoft.com/office/drawing/2014/main" id="{14BBAD28-0B95-4B5B-B8ED-09B3FEB0EE84}"/>
              </a:ext>
            </a:extLst>
          </p:cNvPr>
          <p:cNvGrpSpPr/>
          <p:nvPr/>
        </p:nvGrpSpPr>
        <p:grpSpPr>
          <a:xfrm>
            <a:off x="395536" y="3796680"/>
            <a:ext cx="2680762" cy="1578312"/>
            <a:chOff x="2744356" y="1370813"/>
            <a:chExt cx="3498285" cy="2059634"/>
          </a:xfrm>
        </p:grpSpPr>
        <p:pic>
          <p:nvPicPr>
            <p:cNvPr id="61" name="图片 60">
              <a:extLst>
                <a:ext uri="{FF2B5EF4-FFF2-40B4-BE49-F238E27FC236}">
                  <a16:creationId xmlns:a16="http://schemas.microsoft.com/office/drawing/2014/main" id="{3C1DF4A9-F5C3-411F-928E-9F83025E680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744356" y="1370813"/>
              <a:ext cx="1888000" cy="2059634"/>
            </a:xfrm>
            <a:prstGeom prst="rect">
              <a:avLst/>
            </a:prstGeom>
          </p:spPr>
        </p:pic>
        <p:pic>
          <p:nvPicPr>
            <p:cNvPr id="62" name="图片 61">
              <a:extLst>
                <a:ext uri="{FF2B5EF4-FFF2-40B4-BE49-F238E27FC236}">
                  <a16:creationId xmlns:a16="http://schemas.microsoft.com/office/drawing/2014/main" id="{74721AC0-748E-44AD-9A78-6F55C0691C4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
                      </a14:imgEffect>
                    </a14:imgLayer>
                  </a14:imgProps>
                </a:ext>
                <a:ext uri="{28A0092B-C50C-407E-A947-70E740481C1C}">
                  <a14:useLocalDpi xmlns:a14="http://schemas.microsoft.com/office/drawing/2010/main" val="0"/>
                </a:ext>
              </a:extLst>
            </a:blip>
            <a:stretch>
              <a:fillRect/>
            </a:stretch>
          </p:blipFill>
          <p:spPr>
            <a:xfrm>
              <a:off x="4354641" y="1370813"/>
              <a:ext cx="1888000" cy="2059634"/>
            </a:xfrm>
            <a:prstGeom prst="rect">
              <a:avLst/>
            </a:prstGeom>
          </p:spPr>
        </p:pic>
        <p:sp>
          <p:nvSpPr>
            <p:cNvPr id="63" name="18">
              <a:extLst>
                <a:ext uri="{FF2B5EF4-FFF2-40B4-BE49-F238E27FC236}">
                  <a16:creationId xmlns:a16="http://schemas.microsoft.com/office/drawing/2014/main" id="{BFA52F88-C641-4E04-8602-C049F4681B8F}"/>
                </a:ext>
              </a:extLst>
            </p:cNvPr>
            <p:cNvSpPr>
              <a:spLocks noChangeArrowheads="1"/>
            </p:cNvSpPr>
            <p:nvPr>
              <p:custDataLst>
                <p:tags r:id="rId1"/>
              </p:custDataLst>
            </p:nvPr>
          </p:nvSpPr>
          <p:spPr bwMode="auto">
            <a:xfrm>
              <a:off x="3061478" y="1864823"/>
              <a:ext cx="2808485" cy="642618"/>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spAutoFit/>
            </a:bodyPr>
            <a:lstStyle/>
            <a:p>
              <a:pPr algn="ctr" fontAlgn="base">
                <a:spcBef>
                  <a:spcPct val="0"/>
                </a:spcBef>
                <a:spcAft>
                  <a:spcPct val="0"/>
                </a:spcAft>
              </a:pPr>
              <a:r>
                <a:rPr lang="en-US" altLang="zh-CN" sz="3200" dirty="0" smtClean="0">
                  <a:solidFill>
                    <a:schemeClr val="accent3"/>
                  </a:solidFill>
                  <a:latin typeface="华文琥珀" panose="02010800040101010101" pitchFamily="2" charset="-122"/>
                  <a:ea typeface="华文琥珀" panose="02010800040101010101" pitchFamily="2" charset="-122"/>
                  <a:cs typeface="宋体" pitchFamily="2" charset="-122"/>
                </a:rPr>
                <a:t>CONTENTS</a:t>
              </a:r>
              <a:endParaRPr lang="en-US" altLang="zh-CN" sz="3200" dirty="0">
                <a:solidFill>
                  <a:schemeClr val="accent3"/>
                </a:solidFill>
                <a:latin typeface="华文琥珀" panose="02010800040101010101" pitchFamily="2" charset="-122"/>
                <a:ea typeface="华文琥珀" panose="02010800040101010101" pitchFamily="2" charset="-122"/>
                <a:cs typeface="宋体" pitchFamily="2" charset="-122"/>
              </a:endParaRPr>
            </a:p>
          </p:txBody>
        </p:sp>
      </p:grpSp>
    </p:spTree>
    <p:extLst>
      <p:ext uri="{BB962C8B-B14F-4D97-AF65-F5344CB8AC3E}">
        <p14:creationId xmlns:p14="http://schemas.microsoft.com/office/powerpoint/2010/main" val="3701403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accel="80000" fill="hold" nodeType="afterEffect" p14:presetBounceEnd="44000">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14:bounceEnd="44000">
                                          <p:cBhvr additive="base">
                                            <p:cTn id="13" dur="500" fill="hold"/>
                                            <p:tgtEl>
                                              <p:spTgt spid="3"/>
                                            </p:tgtEl>
                                            <p:attrNameLst>
                                              <p:attrName>ppt_x</p:attrName>
                                            </p:attrNameLst>
                                          </p:cBhvr>
                                          <p:tavLst>
                                            <p:tav tm="0">
                                              <p:val>
                                                <p:strVal val="#ppt_x"/>
                                              </p:val>
                                            </p:tav>
                                            <p:tav tm="100000">
                                              <p:val>
                                                <p:strVal val="#ppt_x"/>
                                              </p:val>
                                            </p:tav>
                                          </p:tavLst>
                                        </p:anim>
                                        <p:anim calcmode="lin" valueType="num" p14:bounceEnd="44000">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8" accel="80000" fill="hold" grpId="0" nodeType="afterEffect" p14:presetBounceEnd="44000">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14:bounceEnd="44000">
                                          <p:cBhvr additive="base">
                                            <p:cTn id="18" dur="500" fill="hold"/>
                                            <p:tgtEl>
                                              <p:spTgt spid="35"/>
                                            </p:tgtEl>
                                            <p:attrNameLst>
                                              <p:attrName>ppt_x</p:attrName>
                                            </p:attrNameLst>
                                          </p:cBhvr>
                                          <p:tavLst>
                                            <p:tav tm="0">
                                              <p:val>
                                                <p:strVal val="0-#ppt_w/2"/>
                                              </p:val>
                                            </p:tav>
                                            <p:tav tm="100000">
                                              <p:val>
                                                <p:strVal val="#ppt_x"/>
                                              </p:val>
                                            </p:tav>
                                          </p:tavLst>
                                        </p:anim>
                                        <p:anim calcmode="lin" valueType="num" p14:bounceEnd="44000">
                                          <p:cBhvr additive="base">
                                            <p:cTn id="19" dur="500" fill="hold"/>
                                            <p:tgtEl>
                                              <p:spTgt spid="3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accel="80000" fill="hold" grpId="0" nodeType="afterEffect" p14:presetBounceEnd="44000">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14:bounceEnd="44000">
                                          <p:cBhvr additive="base">
                                            <p:cTn id="23" dur="500" fill="hold"/>
                                            <p:tgtEl>
                                              <p:spTgt spid="36"/>
                                            </p:tgtEl>
                                            <p:attrNameLst>
                                              <p:attrName>ppt_x</p:attrName>
                                            </p:attrNameLst>
                                          </p:cBhvr>
                                          <p:tavLst>
                                            <p:tav tm="0">
                                              <p:val>
                                                <p:strVal val="0-#ppt_w/2"/>
                                              </p:val>
                                            </p:tav>
                                            <p:tav tm="100000">
                                              <p:val>
                                                <p:strVal val="#ppt_x"/>
                                              </p:val>
                                            </p:tav>
                                          </p:tavLst>
                                        </p:anim>
                                        <p:anim calcmode="lin" valueType="num" p14:bounceEnd="44000">
                                          <p:cBhvr additive="base">
                                            <p:cTn id="24" dur="500" fill="hold"/>
                                            <p:tgtEl>
                                              <p:spTgt spid="36"/>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accel="80000" fill="hold" grpId="0" nodeType="afterEffect" p14:presetBounceEnd="44000">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14:bounceEnd="44000">
                                          <p:cBhvr additive="base">
                                            <p:cTn id="28" dur="500" fill="hold"/>
                                            <p:tgtEl>
                                              <p:spTgt spid="37"/>
                                            </p:tgtEl>
                                            <p:attrNameLst>
                                              <p:attrName>ppt_x</p:attrName>
                                            </p:attrNameLst>
                                          </p:cBhvr>
                                          <p:tavLst>
                                            <p:tav tm="0">
                                              <p:val>
                                                <p:strVal val="0-#ppt_w/2"/>
                                              </p:val>
                                            </p:tav>
                                            <p:tav tm="100000">
                                              <p:val>
                                                <p:strVal val="#ppt_x"/>
                                              </p:val>
                                            </p:tav>
                                          </p:tavLst>
                                        </p:anim>
                                        <p:anim calcmode="lin" valueType="num" p14:bounceEnd="44000">
                                          <p:cBhvr additive="base">
                                            <p:cTn id="29" dur="500" fill="hold"/>
                                            <p:tgtEl>
                                              <p:spTgt spid="3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8" accel="80000" fill="hold" grpId="0" nodeType="afterEffect" p14:presetBounceEnd="44000">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14:bounceEnd="44000">
                                          <p:cBhvr additive="base">
                                            <p:cTn id="33" dur="500" fill="hold"/>
                                            <p:tgtEl>
                                              <p:spTgt spid="38"/>
                                            </p:tgtEl>
                                            <p:attrNameLst>
                                              <p:attrName>ppt_x</p:attrName>
                                            </p:attrNameLst>
                                          </p:cBhvr>
                                          <p:tavLst>
                                            <p:tav tm="0">
                                              <p:val>
                                                <p:strVal val="0-#ppt_w/2"/>
                                              </p:val>
                                            </p:tav>
                                            <p:tav tm="100000">
                                              <p:val>
                                                <p:strVal val="#ppt_x"/>
                                              </p:val>
                                            </p:tav>
                                          </p:tavLst>
                                        </p:anim>
                                        <p:anim calcmode="lin" valueType="num" p14:bounceEnd="44000">
                                          <p:cBhvr additive="base">
                                            <p:cTn id="34"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accel="8000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8" accel="80000"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0-#ppt_w/2"/>
                                              </p:val>
                                            </p:tav>
                                            <p:tav tm="100000">
                                              <p:val>
                                                <p:strVal val="#ppt_x"/>
                                              </p:val>
                                            </p:tav>
                                          </p:tavLst>
                                        </p:anim>
                                        <p:anim calcmode="lin" valueType="num">
                                          <p:cBhvr additive="base">
                                            <p:cTn id="19" dur="500" fill="hold"/>
                                            <p:tgtEl>
                                              <p:spTgt spid="35"/>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accel="8000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accel="8000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0-#ppt_w/2"/>
                                              </p:val>
                                            </p:tav>
                                            <p:tav tm="100000">
                                              <p:val>
                                                <p:strVal val="#ppt_x"/>
                                              </p:val>
                                            </p:tav>
                                          </p:tavLst>
                                        </p:anim>
                                        <p:anim calcmode="lin" valueType="num">
                                          <p:cBhvr additive="base">
                                            <p:cTn id="29" dur="500" fill="hold"/>
                                            <p:tgtEl>
                                              <p:spTgt spid="3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8" accel="8000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500" fill="hold"/>
                                            <p:tgtEl>
                                              <p:spTgt spid="38"/>
                                            </p:tgtEl>
                                            <p:attrNameLst>
                                              <p:attrName>ppt_x</p:attrName>
                                            </p:attrNameLst>
                                          </p:cBhvr>
                                          <p:tavLst>
                                            <p:tav tm="0">
                                              <p:val>
                                                <p:strVal val="0-#ppt_w/2"/>
                                              </p:val>
                                            </p:tav>
                                            <p:tav tm="100000">
                                              <p:val>
                                                <p:strVal val="#ppt_x"/>
                                              </p:val>
                                            </p:tav>
                                          </p:tavLst>
                                        </p:anim>
                                        <p:anim calcmode="lin" valueType="num">
                                          <p:cBhvr additive="base">
                                            <p:cTn id="34"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8B43F6-EFE3-4DE1-B823-F0BF866C180F}"/>
              </a:ext>
            </a:extLst>
          </p:cNvPr>
          <p:cNvPicPr>
            <a:picLocks noChangeAspect="1"/>
          </p:cNvPicPr>
          <p:nvPr/>
        </p:nvPicPr>
        <p:blipFill>
          <a:blip r:embed="rId3"/>
          <a:stretch>
            <a:fillRect/>
          </a:stretch>
        </p:blipFill>
        <p:spPr>
          <a:xfrm>
            <a:off x="1331640" y="3508648"/>
            <a:ext cx="1150068" cy="987809"/>
          </a:xfrm>
          <a:prstGeom prst="rect">
            <a:avLst/>
          </a:prstGeom>
        </p:spPr>
      </p:pic>
      <p:grpSp>
        <p:nvGrpSpPr>
          <p:cNvPr id="4" name="组合 3">
            <a:extLst>
              <a:ext uri="{FF2B5EF4-FFF2-40B4-BE49-F238E27FC236}">
                <a16:creationId xmlns:a16="http://schemas.microsoft.com/office/drawing/2014/main" id="{05EB1358-ECA4-4B67-94A5-6F3472938E31}"/>
              </a:ext>
            </a:extLst>
          </p:cNvPr>
          <p:cNvGrpSpPr/>
          <p:nvPr/>
        </p:nvGrpSpPr>
        <p:grpSpPr>
          <a:xfrm>
            <a:off x="1403648" y="1641090"/>
            <a:ext cx="4392488" cy="661697"/>
            <a:chOff x="5142496" y="1805150"/>
            <a:chExt cx="5976550" cy="900325"/>
          </a:xfrm>
        </p:grpSpPr>
        <p:sp>
          <p:nvSpPr>
            <p:cNvPr id="5" name="矩形 4">
              <a:extLst>
                <a:ext uri="{FF2B5EF4-FFF2-40B4-BE49-F238E27FC236}">
                  <a16:creationId xmlns:a16="http://schemas.microsoft.com/office/drawing/2014/main" id="{D9EEE999-4163-4A1D-8DC7-750358C04AC7}"/>
                </a:ext>
              </a:extLst>
            </p:cNvPr>
            <p:cNvSpPr/>
            <p:nvPr/>
          </p:nvSpPr>
          <p:spPr>
            <a:xfrm>
              <a:off x="5142496" y="2334864"/>
              <a:ext cx="5976550" cy="370611"/>
            </a:xfrm>
            <a:prstGeom prst="rect">
              <a:avLst/>
            </a:prstGeom>
          </p:spPr>
          <p:txBody>
            <a:bodyPr wrap="square">
              <a:spAutoFit/>
              <a:scene3d>
                <a:camera prst="orthographicFront"/>
                <a:lightRig rig="threePt" dir="t"/>
              </a:scene3d>
              <a:sp3d contourW="12700"/>
            </a:bodyPr>
            <a:lstStyle/>
            <a:p>
              <a:pP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6" name="矩形 5">
              <a:extLst>
                <a:ext uri="{FF2B5EF4-FFF2-40B4-BE49-F238E27FC236}">
                  <a16:creationId xmlns:a16="http://schemas.microsoft.com/office/drawing/2014/main" id="{585F5B43-6FAD-45D6-8349-F1FAAD8A5944}"/>
                </a:ext>
              </a:extLst>
            </p:cNvPr>
            <p:cNvSpPr/>
            <p:nvPr/>
          </p:nvSpPr>
          <p:spPr>
            <a:xfrm>
              <a:off x="5142496" y="1805150"/>
              <a:ext cx="3723096" cy="642725"/>
            </a:xfrm>
            <a:prstGeom prst="rect">
              <a:avLst/>
            </a:prstGeom>
          </p:spPr>
          <p:txBody>
            <a:bodyPr wrap="square">
              <a:spAutoFit/>
              <a:scene3d>
                <a:camera prst="orthographicFront"/>
                <a:lightRig rig="threePt" dir="t"/>
              </a:scene3d>
              <a:sp3d contourW="12700"/>
            </a:bodyPr>
            <a:lstStyle/>
            <a:p>
              <a:pPr>
                <a:lnSpc>
                  <a:spcPct val="120000"/>
                </a:lnSpc>
              </a:pPr>
              <a:r>
                <a:rPr lang="en-US" altLang="zh-CN" sz="2058" b="1" dirty="0">
                  <a:solidFill>
                    <a:schemeClr val="accent1"/>
                  </a:solidFill>
                  <a:latin typeface="汉仪小麦体简" panose="00020600040101010101" pitchFamily="18" charset="-122"/>
                  <a:ea typeface="汉仪小麦体简" panose="00020600040101010101" pitchFamily="18" charset="-122"/>
                </a:rPr>
                <a:t>Add title text</a:t>
              </a:r>
              <a:endParaRPr lang="zh-CN" altLang="en-US" sz="2058" b="1" dirty="0">
                <a:solidFill>
                  <a:schemeClr val="accent1"/>
                </a:solidFill>
                <a:latin typeface="汉仪小麦体简" panose="00020600040101010101" pitchFamily="18" charset="-122"/>
                <a:ea typeface="汉仪小麦体简" panose="00020600040101010101" pitchFamily="18" charset="-122"/>
              </a:endParaRPr>
            </a:p>
          </p:txBody>
        </p:sp>
      </p:grpSp>
      <p:grpSp>
        <p:nvGrpSpPr>
          <p:cNvPr id="7" name="组合 6">
            <a:extLst>
              <a:ext uri="{FF2B5EF4-FFF2-40B4-BE49-F238E27FC236}">
                <a16:creationId xmlns:a16="http://schemas.microsoft.com/office/drawing/2014/main" id="{8D4D34C1-6816-479A-98EC-5D5173EDDC4C}"/>
              </a:ext>
            </a:extLst>
          </p:cNvPr>
          <p:cNvGrpSpPr/>
          <p:nvPr/>
        </p:nvGrpSpPr>
        <p:grpSpPr>
          <a:xfrm>
            <a:off x="1403648" y="2716560"/>
            <a:ext cx="4320480" cy="661697"/>
            <a:chOff x="5142496" y="1805150"/>
            <a:chExt cx="5878574" cy="900325"/>
          </a:xfrm>
        </p:grpSpPr>
        <p:sp>
          <p:nvSpPr>
            <p:cNvPr id="8" name="矩形 7">
              <a:extLst>
                <a:ext uri="{FF2B5EF4-FFF2-40B4-BE49-F238E27FC236}">
                  <a16:creationId xmlns:a16="http://schemas.microsoft.com/office/drawing/2014/main" id="{DC1B2DF5-1401-4509-96CD-965D03E75211}"/>
                </a:ext>
              </a:extLst>
            </p:cNvPr>
            <p:cNvSpPr/>
            <p:nvPr/>
          </p:nvSpPr>
          <p:spPr>
            <a:xfrm>
              <a:off x="5142496" y="2334864"/>
              <a:ext cx="5878574" cy="370611"/>
            </a:xfrm>
            <a:prstGeom prst="rect">
              <a:avLst/>
            </a:prstGeom>
          </p:spPr>
          <p:txBody>
            <a:bodyPr wrap="square">
              <a:spAutoFit/>
              <a:scene3d>
                <a:camera prst="orthographicFront"/>
                <a:lightRig rig="threePt" dir="t"/>
              </a:scene3d>
              <a:sp3d contourW="12700"/>
            </a:bodyPr>
            <a:lstStyle/>
            <a:p>
              <a:pP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9" name="矩形 8">
              <a:extLst>
                <a:ext uri="{FF2B5EF4-FFF2-40B4-BE49-F238E27FC236}">
                  <a16:creationId xmlns:a16="http://schemas.microsoft.com/office/drawing/2014/main" id="{9B769A58-C595-4682-B32D-4065269312B4}"/>
                </a:ext>
              </a:extLst>
            </p:cNvPr>
            <p:cNvSpPr/>
            <p:nvPr/>
          </p:nvSpPr>
          <p:spPr>
            <a:xfrm>
              <a:off x="5142496" y="1805150"/>
              <a:ext cx="4115001" cy="642725"/>
            </a:xfrm>
            <a:prstGeom prst="rect">
              <a:avLst/>
            </a:prstGeom>
          </p:spPr>
          <p:txBody>
            <a:bodyPr wrap="square">
              <a:spAutoFit/>
              <a:scene3d>
                <a:camera prst="orthographicFront"/>
                <a:lightRig rig="threePt" dir="t"/>
              </a:scene3d>
              <a:sp3d contourW="12700"/>
            </a:bodyPr>
            <a:lstStyle/>
            <a:p>
              <a:pPr>
                <a:lnSpc>
                  <a:spcPct val="120000"/>
                </a:lnSpc>
              </a:pPr>
              <a:r>
                <a:rPr lang="en-US" altLang="zh-CN" sz="2058" b="1" dirty="0">
                  <a:solidFill>
                    <a:schemeClr val="accent4"/>
                  </a:solidFill>
                  <a:latin typeface="汉仪小麦体简" panose="00020600040101010101" pitchFamily="18" charset="-122"/>
                  <a:ea typeface="汉仪小麦体简" panose="00020600040101010101" pitchFamily="18" charset="-122"/>
                </a:rPr>
                <a:t>Add title text</a:t>
              </a:r>
              <a:endParaRPr lang="zh-CN" altLang="en-US" sz="2058" b="1" dirty="0">
                <a:solidFill>
                  <a:schemeClr val="accent4"/>
                </a:solidFill>
                <a:latin typeface="汉仪小麦体简" panose="00020600040101010101" pitchFamily="18" charset="-122"/>
                <a:ea typeface="汉仪小麦体简" panose="00020600040101010101" pitchFamily="18" charset="-122"/>
              </a:endParaRPr>
            </a:p>
          </p:txBody>
        </p:sp>
      </p:grpSp>
      <p:pic>
        <p:nvPicPr>
          <p:cNvPr id="10" name="图片 9">
            <a:extLst>
              <a:ext uri="{FF2B5EF4-FFF2-40B4-BE49-F238E27FC236}">
                <a16:creationId xmlns:a16="http://schemas.microsoft.com/office/drawing/2014/main" id="{2347F685-35C3-482D-AB96-8163BFAE12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080" y="556320"/>
            <a:ext cx="3105144" cy="4431614"/>
          </a:xfrm>
          <a:prstGeom prst="rect">
            <a:avLst/>
          </a:prstGeom>
        </p:spPr>
      </p:pic>
      <p:sp>
        <p:nvSpPr>
          <p:cNvPr id="11" name="文本框 10">
            <a:extLst>
              <a:ext uri="{FF2B5EF4-FFF2-40B4-BE49-F238E27FC236}">
                <a16:creationId xmlns:a16="http://schemas.microsoft.com/office/drawing/2014/main" id="{12211DFB-86A9-439E-98B4-2EC36CCD61AB}"/>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12" name="图片 11">
            <a:extLst>
              <a:ext uri="{FF2B5EF4-FFF2-40B4-BE49-F238E27FC236}">
                <a16:creationId xmlns:a16="http://schemas.microsoft.com/office/drawing/2014/main" id="{C330B5E6-23ED-42A1-B43F-3EC6C0A06E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1264450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56000">
                                          <p:cBhvr additive="base">
                                            <p:cTn id="7" dur="1000" fill="hold"/>
                                            <p:tgtEl>
                                              <p:spTgt spid="12"/>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4"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par>
                              <p:cTn id="24" fill="hold">
                                <p:stCondLst>
                                  <p:cond delay="3000"/>
                                </p:stCondLst>
                                <p:childTnLst>
                                  <p:par>
                                    <p:cTn id="25" presetID="14" presetClass="entr" presetSubtype="1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4" presetClass="entr" presetSubtype="1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par>
                              <p:cTn id="24" fill="hold">
                                <p:stCondLst>
                                  <p:cond delay="3000"/>
                                </p:stCondLst>
                                <p:childTnLst>
                                  <p:par>
                                    <p:cTn id="25" presetID="14" presetClass="entr" presetSubtype="1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卡通背景天空漫画云">
            <a:extLst>
              <a:ext uri="{FF2B5EF4-FFF2-40B4-BE49-F238E27FC236}">
                <a16:creationId xmlns:a16="http://schemas.microsoft.com/office/drawing/2014/main" id="{2DC03C34-3504-47D5-8752-2DCF83CCC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63"/>
            <a:ext cx="9144000" cy="513732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A47FC4F-23B0-4205-A42E-18E160A5C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628328"/>
            <a:ext cx="5203957" cy="3353399"/>
          </a:xfrm>
          <a:prstGeom prst="rect">
            <a:avLst/>
          </a:prstGeom>
        </p:spPr>
      </p:pic>
      <p:pic>
        <p:nvPicPr>
          <p:cNvPr id="14" name="图片 13">
            <a:extLst>
              <a:ext uri="{FF2B5EF4-FFF2-40B4-BE49-F238E27FC236}">
                <a16:creationId xmlns:a16="http://schemas.microsoft.com/office/drawing/2014/main" id="{EFAEB0CC-8C63-467D-8733-FA5260126F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8264" y="2671688"/>
            <a:ext cx="1973213" cy="2473400"/>
          </a:xfrm>
          <a:prstGeom prst="rect">
            <a:avLst/>
          </a:prstGeom>
        </p:spPr>
      </p:pic>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 y="3796680"/>
            <a:ext cx="9143908" cy="157683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6270AD54-36B5-428C-BF99-126AD32BB4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544" y="2284512"/>
            <a:ext cx="1165508" cy="1795870"/>
          </a:xfrm>
          <a:prstGeom prst="rect">
            <a:avLst/>
          </a:prstGeom>
        </p:spPr>
      </p:pic>
      <p:sp>
        <p:nvSpPr>
          <p:cNvPr id="17" name="TextBox 37">
            <a:extLst>
              <a:ext uri="{FF2B5EF4-FFF2-40B4-BE49-F238E27FC236}">
                <a16:creationId xmlns:a16="http://schemas.microsoft.com/office/drawing/2014/main" id="{3FA35DFB-E84F-4FF7-B33E-9030ED55F43E}"/>
              </a:ext>
            </a:extLst>
          </p:cNvPr>
          <p:cNvSpPr txBox="1"/>
          <p:nvPr/>
        </p:nvSpPr>
        <p:spPr>
          <a:xfrm>
            <a:off x="971600" y="1780456"/>
            <a:ext cx="6873223" cy="646331"/>
          </a:xfrm>
          <a:prstGeom prst="rect">
            <a:avLst/>
          </a:prstGeom>
        </p:spPr>
        <p:txBody>
          <a:bodyPr wrap="square" rtlCol="0">
            <a:spAutoFit/>
          </a:bodyPr>
          <a:lstStyle/>
          <a:p>
            <a:pPr algn="ctr"/>
            <a:r>
              <a:rPr lang="en-US" altLang="zh-CN" sz="3600" spc="300" dirty="0">
                <a:solidFill>
                  <a:srgbClr val="BD7600"/>
                </a:solidFill>
                <a:latin typeface="方正少儿简体" panose="03000509000000000000" pitchFamily="65" charset="-122"/>
                <a:ea typeface="方正少儿简体" panose="03000509000000000000" pitchFamily="65" charset="-122"/>
                <a:cs typeface="+mn-ea"/>
                <a:sym typeface="+mn-lt"/>
              </a:rPr>
              <a:t>4</a:t>
            </a:r>
            <a:r>
              <a:rPr lang="zh-CN" altLang="en-US" sz="3600" spc="300" dirty="0">
                <a:solidFill>
                  <a:srgbClr val="BD7600"/>
                </a:solidFill>
                <a:latin typeface="方正少儿简体" panose="03000509000000000000" pitchFamily="65" charset="-122"/>
                <a:ea typeface="方正少儿简体" panose="03000509000000000000" pitchFamily="65" charset="-122"/>
                <a:cs typeface="+mn-ea"/>
                <a:sym typeface="+mn-lt"/>
              </a:rPr>
              <a:t> </a:t>
            </a:r>
            <a:r>
              <a:rPr lang="en-US" altLang="zh-CN" sz="3600" spc="300" dirty="0">
                <a:solidFill>
                  <a:srgbClr val="BD7600"/>
                </a:solidFill>
                <a:latin typeface="方正少儿简体" panose="03000509000000000000" pitchFamily="65" charset="-122"/>
                <a:ea typeface="方正少儿简体" panose="03000509000000000000" pitchFamily="65" charset="-122"/>
                <a:cs typeface="+mn-ea"/>
                <a:sym typeface="+mn-lt"/>
              </a:rPr>
              <a:t>Add title text</a:t>
            </a:r>
            <a:endParaRPr lang="zh-CN" altLang="en-US" sz="3600" spc="300" dirty="0">
              <a:solidFill>
                <a:srgbClr val="BD7600"/>
              </a:solidFill>
              <a:latin typeface="方正少儿简体" panose="03000509000000000000" pitchFamily="65" charset="-122"/>
              <a:ea typeface="方正少儿简体" panose="03000509000000000000" pitchFamily="65" charset="-122"/>
              <a:cs typeface="+mn-ea"/>
              <a:sym typeface="+mn-lt"/>
            </a:endParaRPr>
          </a:p>
        </p:txBody>
      </p:sp>
      <p:sp>
        <p:nvSpPr>
          <p:cNvPr id="10" name="TextBox 37">
            <a:extLst>
              <a:ext uri="{FF2B5EF4-FFF2-40B4-BE49-F238E27FC236}">
                <a16:creationId xmlns:a16="http://schemas.microsoft.com/office/drawing/2014/main" id="{C308CE4A-BA7F-427F-8ED6-49C45282D66D}"/>
              </a:ext>
            </a:extLst>
          </p:cNvPr>
          <p:cNvSpPr txBox="1"/>
          <p:nvPr/>
        </p:nvSpPr>
        <p:spPr>
          <a:xfrm>
            <a:off x="3707904" y="2500536"/>
            <a:ext cx="1715946" cy="338554"/>
          </a:xfrm>
          <a:prstGeom prst="rect">
            <a:avLst/>
          </a:prstGeom>
        </p:spPr>
        <p:txBody>
          <a:bodyPr wrap="square" rtlCol="0">
            <a:spAutoFit/>
          </a:bodyPr>
          <a:lstStyle/>
          <a:p>
            <a:pPr algn="ctr"/>
            <a:r>
              <a:rPr lang="en-US" altLang="zh-CN" sz="1600" dirty="0">
                <a:solidFill>
                  <a:srgbClr val="BD7600"/>
                </a:solidFill>
                <a:latin typeface="方正少儿简体" panose="03000509000000000000" pitchFamily="65" charset="-122"/>
                <a:ea typeface="方正少儿简体" panose="03000509000000000000" pitchFamily="65" charset="-122"/>
                <a:cs typeface="+mn-ea"/>
                <a:sym typeface="+mn-lt"/>
              </a:rPr>
              <a:t>Add title text</a:t>
            </a:r>
            <a:endParaRPr lang="zh-CN" altLang="en-US" sz="1600" dirty="0">
              <a:solidFill>
                <a:srgbClr val="BD7600"/>
              </a:solidFill>
              <a:latin typeface="方正少儿简体" panose="03000509000000000000" pitchFamily="65" charset="-122"/>
              <a:ea typeface="方正少儿简体" panose="03000509000000000000" pitchFamily="65" charset="-122"/>
              <a:cs typeface="+mn-ea"/>
              <a:sym typeface="+mn-lt"/>
            </a:endParaRPr>
          </a:p>
        </p:txBody>
      </p:sp>
    </p:spTree>
    <p:extLst>
      <p:ext uri="{BB962C8B-B14F-4D97-AF65-F5344CB8AC3E}">
        <p14:creationId xmlns:p14="http://schemas.microsoft.com/office/powerpoint/2010/main" val="3731209180"/>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14:presetBounceEnd="44000">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14:bounceEnd="44000">
                                          <p:cBhvr additive="base">
                                            <p:cTn id="7" dur="500" fill="hold"/>
                                            <p:tgtEl>
                                              <p:spTgt spid="69"/>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14:presetBounceEnd="54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54000">
                                          <p:cBhvr additive="base">
                                            <p:cTn id="12" dur="5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accel="44000" fill="hold" nodeType="afterEffect" p14:presetBounceEnd="32000">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14:bounceEnd="32000">
                                          <p:cBhvr additive="base">
                                            <p:cTn id="23" dur="500" fill="hold"/>
                                            <p:tgtEl>
                                              <p:spTgt spid="3"/>
                                            </p:tgtEl>
                                            <p:attrNameLst>
                                              <p:attrName>ppt_x</p:attrName>
                                            </p:attrNameLst>
                                          </p:cBhvr>
                                          <p:tavLst>
                                            <p:tav tm="0">
                                              <p:val>
                                                <p:strVal val="#ppt_x"/>
                                              </p:val>
                                            </p:tav>
                                            <p:tav tm="100000">
                                              <p:val>
                                                <p:strVal val="#ppt_x"/>
                                              </p:val>
                                            </p:tav>
                                          </p:tavLst>
                                        </p:anim>
                                        <p:anim calcmode="lin" valueType="num" p14:bounceEnd="32000">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8" accel="80000" fill="hold" grpId="0" nodeType="afterEffect" p14:presetBounceEnd="44000">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14:bounceEnd="44000">
                                          <p:cBhvr additive="base">
                                            <p:cTn id="28" dur="500" fill="hold"/>
                                            <p:tgtEl>
                                              <p:spTgt spid="17"/>
                                            </p:tgtEl>
                                            <p:attrNameLst>
                                              <p:attrName>ppt_x</p:attrName>
                                            </p:attrNameLst>
                                          </p:cBhvr>
                                          <p:tavLst>
                                            <p:tav tm="0">
                                              <p:val>
                                                <p:strVal val="0-#ppt_w/2"/>
                                              </p:val>
                                            </p:tav>
                                            <p:tav tm="100000">
                                              <p:val>
                                                <p:strVal val="#ppt_x"/>
                                              </p:val>
                                            </p:tav>
                                          </p:tavLst>
                                        </p:anim>
                                        <p:anim calcmode="lin" valueType="num" p14:bounceEnd="44000">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4" accel="80000" fill="hold" grpId="0" nodeType="afterEffect" p14:presetBounceEnd="44000">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14:bounceEnd="44000">
                                          <p:cBhvr additive="base">
                                            <p:cTn id="33" dur="500" fill="hold"/>
                                            <p:tgtEl>
                                              <p:spTgt spid="10"/>
                                            </p:tgtEl>
                                            <p:attrNameLst>
                                              <p:attrName>ppt_x</p:attrName>
                                            </p:attrNameLst>
                                          </p:cBhvr>
                                          <p:tavLst>
                                            <p:tav tm="0">
                                              <p:val>
                                                <p:strVal val="#ppt_x"/>
                                              </p:val>
                                            </p:tav>
                                            <p:tav tm="100000">
                                              <p:val>
                                                <p:strVal val="#ppt_x"/>
                                              </p:val>
                                            </p:tav>
                                          </p:tavLst>
                                        </p:anim>
                                        <p:anim calcmode="lin" valueType="num" p14:bounceEnd="44000">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accel="4400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8" accel="8000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0-#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4" accel="8000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BCAA3F-67A7-49E9-9AA7-E675E6E03A48}"/>
              </a:ext>
            </a:extLst>
          </p:cNvPr>
          <p:cNvPicPr>
            <a:picLocks noChangeAspect="1"/>
          </p:cNvPicPr>
          <p:nvPr/>
        </p:nvPicPr>
        <p:blipFill>
          <a:blip r:embed="rId3"/>
          <a:stretch>
            <a:fillRect/>
          </a:stretch>
        </p:blipFill>
        <p:spPr>
          <a:xfrm rot="20633632">
            <a:off x="3342636" y="1995100"/>
            <a:ext cx="2165468" cy="1964567"/>
          </a:xfrm>
          <a:prstGeom prst="rect">
            <a:avLst/>
          </a:prstGeom>
        </p:spPr>
      </p:pic>
      <p:grpSp>
        <p:nvGrpSpPr>
          <p:cNvPr id="3" name="组合 2">
            <a:extLst>
              <a:ext uri="{FF2B5EF4-FFF2-40B4-BE49-F238E27FC236}">
                <a16:creationId xmlns:a16="http://schemas.microsoft.com/office/drawing/2014/main" id="{184CB285-8B09-472F-A349-956EF17DF0D6}"/>
              </a:ext>
            </a:extLst>
          </p:cNvPr>
          <p:cNvGrpSpPr/>
          <p:nvPr/>
        </p:nvGrpSpPr>
        <p:grpSpPr>
          <a:xfrm>
            <a:off x="5508104" y="1522215"/>
            <a:ext cx="2520279" cy="1014294"/>
            <a:chOff x="5544843" y="1805150"/>
            <a:chExt cx="3429167" cy="1380079"/>
          </a:xfrm>
        </p:grpSpPr>
        <p:sp>
          <p:nvSpPr>
            <p:cNvPr id="4" name="矩形 3">
              <a:extLst>
                <a:ext uri="{FF2B5EF4-FFF2-40B4-BE49-F238E27FC236}">
                  <a16:creationId xmlns:a16="http://schemas.microsoft.com/office/drawing/2014/main" id="{5580D1CC-74EA-49FB-88D6-C42E64779596}"/>
                </a:ext>
              </a:extLst>
            </p:cNvPr>
            <p:cNvSpPr/>
            <p:nvPr/>
          </p:nvSpPr>
          <p:spPr>
            <a:xfrm>
              <a:off x="5678164" y="2334864"/>
              <a:ext cx="2913950" cy="8503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5" name="矩形 4">
              <a:extLst>
                <a:ext uri="{FF2B5EF4-FFF2-40B4-BE49-F238E27FC236}">
                  <a16:creationId xmlns:a16="http://schemas.microsoft.com/office/drawing/2014/main" id="{E507E8CD-B7AB-41E5-9460-BC102CEF5D3E}"/>
                </a:ext>
              </a:extLst>
            </p:cNvPr>
            <p:cNvSpPr/>
            <p:nvPr/>
          </p:nvSpPr>
          <p:spPr>
            <a:xfrm>
              <a:off x="5544843" y="1805150"/>
              <a:ext cx="3429167" cy="64272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chemeClr val="accent3"/>
                  </a:solidFill>
                  <a:latin typeface="汉仪小麦体简" panose="00020600040101010101" pitchFamily="18" charset="-122"/>
                  <a:ea typeface="汉仪小麦体简" panose="00020600040101010101" pitchFamily="18" charset="-122"/>
                </a:rPr>
                <a:t>Add title text</a:t>
              </a:r>
              <a:endParaRPr lang="zh-CN" altLang="en-US" sz="2058" b="1" dirty="0">
                <a:solidFill>
                  <a:schemeClr val="accent3"/>
                </a:solidFill>
                <a:latin typeface="汉仪小麦体简" panose="00020600040101010101" pitchFamily="18" charset="-122"/>
                <a:ea typeface="汉仪小麦体简" panose="00020600040101010101" pitchFamily="18" charset="-122"/>
              </a:endParaRPr>
            </a:p>
          </p:txBody>
        </p:sp>
      </p:grpSp>
      <p:grpSp>
        <p:nvGrpSpPr>
          <p:cNvPr id="6" name="组合 5">
            <a:extLst>
              <a:ext uri="{FF2B5EF4-FFF2-40B4-BE49-F238E27FC236}">
                <a16:creationId xmlns:a16="http://schemas.microsoft.com/office/drawing/2014/main" id="{52D07A09-195E-4214-A264-C5387E96CC54}"/>
              </a:ext>
            </a:extLst>
          </p:cNvPr>
          <p:cNvGrpSpPr/>
          <p:nvPr/>
        </p:nvGrpSpPr>
        <p:grpSpPr>
          <a:xfrm>
            <a:off x="5508103" y="3364632"/>
            <a:ext cx="2520279" cy="1014294"/>
            <a:chOff x="5544843" y="1805150"/>
            <a:chExt cx="3429168" cy="1380079"/>
          </a:xfrm>
        </p:grpSpPr>
        <p:sp>
          <p:nvSpPr>
            <p:cNvPr id="7" name="矩形 6">
              <a:extLst>
                <a:ext uri="{FF2B5EF4-FFF2-40B4-BE49-F238E27FC236}">
                  <a16:creationId xmlns:a16="http://schemas.microsoft.com/office/drawing/2014/main" id="{F09AE03C-14BA-4E91-8DBD-6D704D39798B}"/>
                </a:ext>
              </a:extLst>
            </p:cNvPr>
            <p:cNvSpPr/>
            <p:nvPr/>
          </p:nvSpPr>
          <p:spPr>
            <a:xfrm>
              <a:off x="5678164" y="2334864"/>
              <a:ext cx="2913949" cy="8503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8" name="矩形 7">
              <a:extLst>
                <a:ext uri="{FF2B5EF4-FFF2-40B4-BE49-F238E27FC236}">
                  <a16:creationId xmlns:a16="http://schemas.microsoft.com/office/drawing/2014/main" id="{BB55B776-BDD4-4999-9E24-F1E5E32C5E13}"/>
                </a:ext>
              </a:extLst>
            </p:cNvPr>
            <p:cNvSpPr/>
            <p:nvPr/>
          </p:nvSpPr>
          <p:spPr>
            <a:xfrm>
              <a:off x="5544843" y="1805150"/>
              <a:ext cx="3429168" cy="64272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chemeClr val="accent5"/>
                  </a:solidFill>
                  <a:latin typeface="汉仪小麦体简" panose="00020600040101010101" pitchFamily="18" charset="-122"/>
                  <a:ea typeface="汉仪小麦体简" panose="00020600040101010101" pitchFamily="18" charset="-122"/>
                </a:rPr>
                <a:t>Add title text</a:t>
              </a:r>
              <a:endParaRPr lang="zh-CN" altLang="en-US" sz="2058" b="1" dirty="0">
                <a:solidFill>
                  <a:schemeClr val="accent5"/>
                </a:solidFill>
                <a:latin typeface="汉仪小麦体简" panose="00020600040101010101" pitchFamily="18" charset="-122"/>
                <a:ea typeface="汉仪小麦体简" panose="00020600040101010101" pitchFamily="18" charset="-122"/>
              </a:endParaRPr>
            </a:p>
          </p:txBody>
        </p:sp>
      </p:grpSp>
      <p:grpSp>
        <p:nvGrpSpPr>
          <p:cNvPr id="9" name="组合 8">
            <a:extLst>
              <a:ext uri="{FF2B5EF4-FFF2-40B4-BE49-F238E27FC236}">
                <a16:creationId xmlns:a16="http://schemas.microsoft.com/office/drawing/2014/main" id="{07442E5A-BF63-4774-A92D-498394D72D3F}"/>
              </a:ext>
            </a:extLst>
          </p:cNvPr>
          <p:cNvGrpSpPr/>
          <p:nvPr/>
        </p:nvGrpSpPr>
        <p:grpSpPr>
          <a:xfrm>
            <a:off x="1005049" y="1522215"/>
            <a:ext cx="2493457" cy="1014294"/>
            <a:chOff x="5544843" y="1805150"/>
            <a:chExt cx="3392673" cy="1380079"/>
          </a:xfrm>
        </p:grpSpPr>
        <p:sp>
          <p:nvSpPr>
            <p:cNvPr id="10" name="矩形 9">
              <a:extLst>
                <a:ext uri="{FF2B5EF4-FFF2-40B4-BE49-F238E27FC236}">
                  <a16:creationId xmlns:a16="http://schemas.microsoft.com/office/drawing/2014/main" id="{09E542D8-24F5-48B5-AEB6-DA3BC25B3AC9}"/>
                </a:ext>
              </a:extLst>
            </p:cNvPr>
            <p:cNvSpPr/>
            <p:nvPr/>
          </p:nvSpPr>
          <p:spPr>
            <a:xfrm>
              <a:off x="5678164" y="2334864"/>
              <a:ext cx="2913949" cy="8503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11" name="矩形 10">
              <a:extLst>
                <a:ext uri="{FF2B5EF4-FFF2-40B4-BE49-F238E27FC236}">
                  <a16:creationId xmlns:a16="http://schemas.microsoft.com/office/drawing/2014/main" id="{7B2EB13C-6935-4FCE-A544-51979830A9AB}"/>
                </a:ext>
              </a:extLst>
            </p:cNvPr>
            <p:cNvSpPr/>
            <p:nvPr/>
          </p:nvSpPr>
          <p:spPr>
            <a:xfrm>
              <a:off x="5544843" y="1805150"/>
              <a:ext cx="3392673" cy="64272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chemeClr val="accent1"/>
                  </a:solidFill>
                  <a:latin typeface="汉仪小麦体简" panose="00020600040101010101" pitchFamily="18" charset="-122"/>
                  <a:ea typeface="汉仪小麦体简" panose="00020600040101010101" pitchFamily="18" charset="-122"/>
                </a:rPr>
                <a:t>Add title text</a:t>
              </a:r>
              <a:endParaRPr lang="zh-CN" altLang="en-US" sz="2058" b="1" dirty="0">
                <a:solidFill>
                  <a:schemeClr val="accent1"/>
                </a:solidFill>
                <a:latin typeface="汉仪小麦体简" panose="00020600040101010101" pitchFamily="18" charset="-122"/>
                <a:ea typeface="汉仪小麦体简" panose="00020600040101010101" pitchFamily="18" charset="-122"/>
              </a:endParaRPr>
            </a:p>
          </p:txBody>
        </p:sp>
      </p:grpSp>
      <p:grpSp>
        <p:nvGrpSpPr>
          <p:cNvPr id="12" name="组合 11">
            <a:extLst>
              <a:ext uri="{FF2B5EF4-FFF2-40B4-BE49-F238E27FC236}">
                <a16:creationId xmlns:a16="http://schemas.microsoft.com/office/drawing/2014/main" id="{AE822952-4712-492F-89E3-F641E9F06479}"/>
              </a:ext>
            </a:extLst>
          </p:cNvPr>
          <p:cNvGrpSpPr/>
          <p:nvPr/>
        </p:nvGrpSpPr>
        <p:grpSpPr>
          <a:xfrm>
            <a:off x="1005051" y="3364632"/>
            <a:ext cx="2493456" cy="1014294"/>
            <a:chOff x="5544844" y="1805150"/>
            <a:chExt cx="3392671" cy="1380079"/>
          </a:xfrm>
        </p:grpSpPr>
        <p:sp>
          <p:nvSpPr>
            <p:cNvPr id="13" name="矩形 12">
              <a:extLst>
                <a:ext uri="{FF2B5EF4-FFF2-40B4-BE49-F238E27FC236}">
                  <a16:creationId xmlns:a16="http://schemas.microsoft.com/office/drawing/2014/main" id="{B5012320-BC8F-4083-81E7-8FF154F282F2}"/>
                </a:ext>
              </a:extLst>
            </p:cNvPr>
            <p:cNvSpPr/>
            <p:nvPr/>
          </p:nvSpPr>
          <p:spPr>
            <a:xfrm>
              <a:off x="5678165" y="2334864"/>
              <a:ext cx="2913950" cy="85036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14" name="矩形 13">
              <a:extLst>
                <a:ext uri="{FF2B5EF4-FFF2-40B4-BE49-F238E27FC236}">
                  <a16:creationId xmlns:a16="http://schemas.microsoft.com/office/drawing/2014/main" id="{1BA6F675-A82B-45B2-B02E-66CD36AFEDB6}"/>
                </a:ext>
              </a:extLst>
            </p:cNvPr>
            <p:cNvSpPr/>
            <p:nvPr/>
          </p:nvSpPr>
          <p:spPr>
            <a:xfrm>
              <a:off x="5544844" y="1805150"/>
              <a:ext cx="3392671" cy="64272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chemeClr val="accent4"/>
                  </a:solidFill>
                  <a:latin typeface="汉仪小麦体简" panose="00020600040101010101" pitchFamily="18" charset="-122"/>
                  <a:ea typeface="汉仪小麦体简" panose="00020600040101010101" pitchFamily="18" charset="-122"/>
                </a:rPr>
                <a:t>Add title text</a:t>
              </a:r>
              <a:endParaRPr lang="zh-CN" altLang="en-US" sz="2058" b="1" dirty="0">
                <a:solidFill>
                  <a:schemeClr val="accent4"/>
                </a:solidFill>
                <a:latin typeface="汉仪小麦体简" panose="00020600040101010101" pitchFamily="18" charset="-122"/>
                <a:ea typeface="汉仪小麦体简" panose="00020600040101010101" pitchFamily="18" charset="-122"/>
              </a:endParaRPr>
            </a:p>
          </p:txBody>
        </p:sp>
      </p:grpSp>
      <p:sp>
        <p:nvSpPr>
          <p:cNvPr id="15" name="文本框 14">
            <a:extLst>
              <a:ext uri="{FF2B5EF4-FFF2-40B4-BE49-F238E27FC236}">
                <a16:creationId xmlns:a16="http://schemas.microsoft.com/office/drawing/2014/main" id="{58BFFB7D-7224-4D48-9685-547A4380DF49}"/>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16" name="图片 15">
            <a:extLst>
              <a:ext uri="{FF2B5EF4-FFF2-40B4-BE49-F238E27FC236}">
                <a16:creationId xmlns:a16="http://schemas.microsoft.com/office/drawing/2014/main" id="{BA707B92-8C71-4E8B-BF98-45E2B2EEA4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140051829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56000">
                                          <p:cBhvr additive="base">
                                            <p:cTn id="7" dur="1000" fill="hold"/>
                                            <p:tgtEl>
                                              <p:spTgt spid="16"/>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ppt_x</p:attrName>
                                            </p:attrNameLst>
                                          </p:cBhvr>
                                          <p:tavLst>
                                            <p:tav tm="0">
                                              <p:val>
                                                <p:strVal val="#ppt_x-#ppt_w*1.125000"/>
                                              </p:val>
                                            </p:tav>
                                            <p:tav tm="100000">
                                              <p:val>
                                                <p:strVal val="#ppt_x"/>
                                              </p:val>
                                            </p:tav>
                                          </p:tavLst>
                                        </p:anim>
                                        <p:animEffect transition="in" filter="wipe(right)">
                                          <p:cBhvr>
                                            <p:cTn id="13" dur="500"/>
                                            <p:tgtEl>
                                              <p:spTgt spid="15"/>
                                            </p:tgtEl>
                                          </p:cBhvr>
                                        </p:animEffect>
                                      </p:childTnLst>
                                    </p:cTn>
                                  </p:par>
                                </p:childTnLst>
                              </p:cTn>
                            </p:par>
                            <p:par>
                              <p:cTn id="14" fill="hold">
                                <p:stCondLst>
                                  <p:cond delay="1500"/>
                                </p:stCondLst>
                                <p:childTnLst>
                                  <p:par>
                                    <p:cTn id="15" presetID="2" presetClass="entr" presetSubtype="2" accel="38000" fill="hold" nodeType="afterEffect" p14:presetBounceEnd="32000">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14:bounceEnd="32000">
                                          <p:cBhvr additive="base">
                                            <p:cTn id="17" dur="500" fill="hold"/>
                                            <p:tgtEl>
                                              <p:spTgt spid="2"/>
                                            </p:tgtEl>
                                            <p:attrNameLst>
                                              <p:attrName>ppt_x</p:attrName>
                                            </p:attrNameLst>
                                          </p:cBhvr>
                                          <p:tavLst>
                                            <p:tav tm="0">
                                              <p:val>
                                                <p:strVal val="1+#ppt_w/2"/>
                                              </p:val>
                                            </p:tav>
                                            <p:tav tm="100000">
                                              <p:val>
                                                <p:strVal val="#ppt_x"/>
                                              </p:val>
                                            </p:tav>
                                          </p:tavLst>
                                        </p:anim>
                                        <p:anim calcmode="lin" valueType="num" p14:bounceEnd="32000">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9" fill="hold" nodeType="afterEffect" p14:presetBounceEnd="56000">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14:bounceEnd="56000">
                                          <p:cBhvr additive="base">
                                            <p:cTn id="22" dur="100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23" dur="100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12" fill="hold" nodeType="withEffect" p14:presetBounceEnd="56000">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14:bounceEnd="56000">
                                          <p:cBhvr additive="base">
                                            <p:cTn id="26" dur="1000" fill="hold"/>
                                            <p:tgtEl>
                                              <p:spTgt spid="12"/>
                                            </p:tgtEl>
                                            <p:attrNameLst>
                                              <p:attrName>ppt_x</p:attrName>
                                            </p:attrNameLst>
                                          </p:cBhvr>
                                          <p:tavLst>
                                            <p:tav tm="0">
                                              <p:val>
                                                <p:strVal val="0-#ppt_w/2"/>
                                              </p:val>
                                            </p:tav>
                                            <p:tav tm="100000">
                                              <p:val>
                                                <p:strVal val="#ppt_x"/>
                                              </p:val>
                                            </p:tav>
                                          </p:tavLst>
                                        </p:anim>
                                        <p:anim calcmode="lin" valueType="num" p14:bounceEnd="56000">
                                          <p:cBhvr additive="base">
                                            <p:cTn id="27" dur="10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3" fill="hold" nodeType="withEffect" p14:presetBounceEnd="56000">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14:bounceEnd="56000">
                                          <p:cBhvr additive="base">
                                            <p:cTn id="30" dur="1000" fill="hold"/>
                                            <p:tgtEl>
                                              <p:spTgt spid="3"/>
                                            </p:tgtEl>
                                            <p:attrNameLst>
                                              <p:attrName>ppt_x</p:attrName>
                                            </p:attrNameLst>
                                          </p:cBhvr>
                                          <p:tavLst>
                                            <p:tav tm="0">
                                              <p:val>
                                                <p:strVal val="1+#ppt_w/2"/>
                                              </p:val>
                                            </p:tav>
                                            <p:tav tm="100000">
                                              <p:val>
                                                <p:strVal val="#ppt_x"/>
                                              </p:val>
                                            </p:tav>
                                          </p:tavLst>
                                        </p:anim>
                                        <p:anim calcmode="lin" valueType="num" p14:bounceEnd="56000">
                                          <p:cBhvr additive="base">
                                            <p:cTn id="31" dur="1000" fill="hold"/>
                                            <p:tgtEl>
                                              <p:spTgt spid="3"/>
                                            </p:tgtEl>
                                            <p:attrNameLst>
                                              <p:attrName>ppt_y</p:attrName>
                                            </p:attrNameLst>
                                          </p:cBhvr>
                                          <p:tavLst>
                                            <p:tav tm="0">
                                              <p:val>
                                                <p:strVal val="0-#ppt_h/2"/>
                                              </p:val>
                                            </p:tav>
                                            <p:tav tm="100000">
                                              <p:val>
                                                <p:strVal val="#ppt_y"/>
                                              </p:val>
                                            </p:tav>
                                          </p:tavLst>
                                        </p:anim>
                                      </p:childTnLst>
                                    </p:cTn>
                                  </p:par>
                                  <p:par>
                                    <p:cTn id="32" presetID="2" presetClass="entr" presetSubtype="6" fill="hold" nodeType="withEffect" p14:presetBounceEnd="56000">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14:bounceEnd="56000">
                                          <p:cBhvr additive="base">
                                            <p:cTn id="34" dur="1000" fill="hold"/>
                                            <p:tgtEl>
                                              <p:spTgt spid="6"/>
                                            </p:tgtEl>
                                            <p:attrNameLst>
                                              <p:attrName>ppt_x</p:attrName>
                                            </p:attrNameLst>
                                          </p:cBhvr>
                                          <p:tavLst>
                                            <p:tav tm="0">
                                              <p:val>
                                                <p:strVal val="1+#ppt_w/2"/>
                                              </p:val>
                                            </p:tav>
                                            <p:tav tm="100000">
                                              <p:val>
                                                <p:strVal val="#ppt_x"/>
                                              </p:val>
                                            </p:tav>
                                          </p:tavLst>
                                        </p:anim>
                                        <p:anim calcmode="lin" valueType="num" p14:bounceEnd="56000">
                                          <p:cBhvr additive="base">
                                            <p:cTn id="35"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0-#ppt_w/2"/>
                                              </p:val>
                                            </p:tav>
                                            <p:tav tm="100000">
                                              <p:val>
                                                <p:strVal val="#ppt_x"/>
                                              </p:val>
                                            </p:tav>
                                          </p:tavLst>
                                        </p:anim>
                                        <p:anim calcmode="lin" valueType="num">
                                          <p:cBhvr additive="base">
                                            <p:cTn id="8" dur="1000" fill="hold"/>
                                            <p:tgtEl>
                                              <p:spTgt spid="16"/>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ppt_x</p:attrName>
                                            </p:attrNameLst>
                                          </p:cBhvr>
                                          <p:tavLst>
                                            <p:tav tm="0">
                                              <p:val>
                                                <p:strVal val="#ppt_x-#ppt_w*1.125000"/>
                                              </p:val>
                                            </p:tav>
                                            <p:tav tm="100000">
                                              <p:val>
                                                <p:strVal val="#ppt_x"/>
                                              </p:val>
                                            </p:tav>
                                          </p:tavLst>
                                        </p:anim>
                                        <p:animEffect transition="in" filter="wipe(right)">
                                          <p:cBhvr>
                                            <p:cTn id="13" dur="500"/>
                                            <p:tgtEl>
                                              <p:spTgt spid="15"/>
                                            </p:tgtEl>
                                          </p:cBhvr>
                                        </p:animEffect>
                                      </p:childTnLst>
                                    </p:cTn>
                                  </p:par>
                                </p:childTnLst>
                              </p:cTn>
                            </p:par>
                            <p:par>
                              <p:cTn id="14" fill="hold">
                                <p:stCondLst>
                                  <p:cond delay="1500"/>
                                </p:stCondLst>
                                <p:childTnLst>
                                  <p:par>
                                    <p:cTn id="15" presetID="2" presetClass="entr" presetSubtype="2" accel="3800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1+#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 presetClass="entr" presetSubtype="9"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0-#ppt_w/2"/>
                                              </p:val>
                                            </p:tav>
                                            <p:tav tm="100000">
                                              <p:val>
                                                <p:strVal val="#ppt_x"/>
                                              </p:val>
                                            </p:tav>
                                          </p:tavLst>
                                        </p:anim>
                                        <p:anim calcmode="lin" valueType="num">
                                          <p:cBhvr additive="base">
                                            <p:cTn id="23" dur="1000" fill="hold"/>
                                            <p:tgtEl>
                                              <p:spTgt spid="9"/>
                                            </p:tgtEl>
                                            <p:attrNameLst>
                                              <p:attrName>ppt_y</p:attrName>
                                            </p:attrNameLst>
                                          </p:cBhvr>
                                          <p:tavLst>
                                            <p:tav tm="0">
                                              <p:val>
                                                <p:strVal val="0-#ppt_h/2"/>
                                              </p:val>
                                            </p:tav>
                                            <p:tav tm="100000">
                                              <p:val>
                                                <p:strVal val="#ppt_y"/>
                                              </p:val>
                                            </p:tav>
                                          </p:tavLst>
                                        </p:anim>
                                      </p:childTnLst>
                                    </p:cTn>
                                  </p:par>
                                  <p:par>
                                    <p:cTn id="24" presetID="2" presetClass="entr" presetSubtype="12"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1000" fill="hold"/>
                                            <p:tgtEl>
                                              <p:spTgt spid="12"/>
                                            </p:tgtEl>
                                            <p:attrNameLst>
                                              <p:attrName>ppt_x</p:attrName>
                                            </p:attrNameLst>
                                          </p:cBhvr>
                                          <p:tavLst>
                                            <p:tav tm="0">
                                              <p:val>
                                                <p:strVal val="0-#ppt_w/2"/>
                                              </p:val>
                                            </p:tav>
                                            <p:tav tm="100000">
                                              <p:val>
                                                <p:strVal val="#ppt_x"/>
                                              </p:val>
                                            </p:tav>
                                          </p:tavLst>
                                        </p:anim>
                                        <p:anim calcmode="lin" valueType="num">
                                          <p:cBhvr additive="base">
                                            <p:cTn id="27" dur="100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3"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1000" fill="hold"/>
                                            <p:tgtEl>
                                              <p:spTgt spid="3"/>
                                            </p:tgtEl>
                                            <p:attrNameLst>
                                              <p:attrName>ppt_x</p:attrName>
                                            </p:attrNameLst>
                                          </p:cBhvr>
                                          <p:tavLst>
                                            <p:tav tm="0">
                                              <p:val>
                                                <p:strVal val="1+#ppt_w/2"/>
                                              </p:val>
                                            </p:tav>
                                            <p:tav tm="100000">
                                              <p:val>
                                                <p:strVal val="#ppt_x"/>
                                              </p:val>
                                            </p:tav>
                                          </p:tavLst>
                                        </p:anim>
                                        <p:anim calcmode="lin" valueType="num">
                                          <p:cBhvr additive="base">
                                            <p:cTn id="31" dur="1000" fill="hold"/>
                                            <p:tgtEl>
                                              <p:spTgt spid="3"/>
                                            </p:tgtEl>
                                            <p:attrNameLst>
                                              <p:attrName>ppt_y</p:attrName>
                                            </p:attrNameLst>
                                          </p:cBhvr>
                                          <p:tavLst>
                                            <p:tav tm="0">
                                              <p:val>
                                                <p:strVal val="0-#ppt_h/2"/>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1000" fill="hold"/>
                                            <p:tgtEl>
                                              <p:spTgt spid="6"/>
                                            </p:tgtEl>
                                            <p:attrNameLst>
                                              <p:attrName>ppt_x</p:attrName>
                                            </p:attrNameLst>
                                          </p:cBhvr>
                                          <p:tavLst>
                                            <p:tav tm="0">
                                              <p:val>
                                                <p:strVal val="1+#ppt_w/2"/>
                                              </p:val>
                                            </p:tav>
                                            <p:tav tm="100000">
                                              <p:val>
                                                <p:strVal val="#ppt_x"/>
                                              </p:val>
                                            </p:tav>
                                          </p:tavLst>
                                        </p:anim>
                                        <p:anim calcmode="lin" valueType="num">
                                          <p:cBhvr additive="base">
                                            <p:cTn id="35"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1B97946-D055-410D-A7D6-2319E970B201}"/>
              </a:ext>
            </a:extLst>
          </p:cNvPr>
          <p:cNvPicPr>
            <a:picLocks noChangeAspect="1"/>
          </p:cNvPicPr>
          <p:nvPr/>
        </p:nvPicPr>
        <p:blipFill>
          <a:blip r:embed="rId3"/>
          <a:stretch>
            <a:fillRect/>
          </a:stretch>
        </p:blipFill>
        <p:spPr>
          <a:xfrm>
            <a:off x="4786489" y="3157529"/>
            <a:ext cx="431857" cy="439518"/>
          </a:xfrm>
          <a:prstGeom prst="rect">
            <a:avLst/>
          </a:prstGeom>
        </p:spPr>
      </p:pic>
      <p:pic>
        <p:nvPicPr>
          <p:cNvPr id="4" name="图片 3">
            <a:extLst>
              <a:ext uri="{FF2B5EF4-FFF2-40B4-BE49-F238E27FC236}">
                <a16:creationId xmlns:a16="http://schemas.microsoft.com/office/drawing/2014/main" id="{516F0F32-4A93-4F6A-A9C7-2EA0B9101FE0}"/>
              </a:ext>
            </a:extLst>
          </p:cNvPr>
          <p:cNvPicPr>
            <a:picLocks noChangeAspect="1"/>
          </p:cNvPicPr>
          <p:nvPr/>
        </p:nvPicPr>
        <p:blipFill>
          <a:blip r:embed="rId4"/>
          <a:stretch>
            <a:fillRect/>
          </a:stretch>
        </p:blipFill>
        <p:spPr>
          <a:xfrm>
            <a:off x="3707815" y="3217124"/>
            <a:ext cx="446747" cy="394822"/>
          </a:xfrm>
          <a:prstGeom prst="rect">
            <a:avLst/>
          </a:prstGeom>
        </p:spPr>
      </p:pic>
      <p:grpSp>
        <p:nvGrpSpPr>
          <p:cNvPr id="5" name="组合 4">
            <a:extLst>
              <a:ext uri="{FF2B5EF4-FFF2-40B4-BE49-F238E27FC236}">
                <a16:creationId xmlns:a16="http://schemas.microsoft.com/office/drawing/2014/main" id="{EFF0C112-F330-47C5-A1A5-2C86FCFC039E}"/>
              </a:ext>
            </a:extLst>
          </p:cNvPr>
          <p:cNvGrpSpPr/>
          <p:nvPr/>
        </p:nvGrpSpPr>
        <p:grpSpPr>
          <a:xfrm>
            <a:off x="3518985" y="1448896"/>
            <a:ext cx="4052975" cy="1021796"/>
            <a:chOff x="5142496" y="1805150"/>
            <a:chExt cx="5514599" cy="1390287"/>
          </a:xfrm>
        </p:grpSpPr>
        <p:sp>
          <p:nvSpPr>
            <p:cNvPr id="6" name="矩形 5">
              <a:extLst>
                <a:ext uri="{FF2B5EF4-FFF2-40B4-BE49-F238E27FC236}">
                  <a16:creationId xmlns:a16="http://schemas.microsoft.com/office/drawing/2014/main" id="{C8FF0583-B563-40B0-8F61-74A8349697C0}"/>
                </a:ext>
              </a:extLst>
            </p:cNvPr>
            <p:cNvSpPr/>
            <p:nvPr/>
          </p:nvSpPr>
          <p:spPr>
            <a:xfrm>
              <a:off x="5142497" y="2334864"/>
              <a:ext cx="5514598" cy="860573"/>
            </a:xfrm>
            <a:prstGeom prst="rect">
              <a:avLst/>
            </a:prstGeom>
          </p:spPr>
          <p:txBody>
            <a:bodyPr wrap="square">
              <a:spAutoFit/>
              <a:scene3d>
                <a:camera prst="orthographicFront"/>
                <a:lightRig rig="threePt" dir="t"/>
              </a:scene3d>
              <a:sp3d contourW="12700"/>
            </a:bodyPr>
            <a:lstStyle/>
            <a:p>
              <a:pP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 click to add your text here click to add your text </a:t>
              </a:r>
              <a:r>
                <a:rPr lang="en-US" altLang="zh-CN" sz="975" dirty="0" smtClean="0">
                  <a:solidFill>
                    <a:schemeClr val="tx1">
                      <a:lumMod val="75000"/>
                      <a:lumOff val="25000"/>
                    </a:schemeClr>
                  </a:solidFill>
                  <a:latin typeface="汉仪小麦体简" panose="00020600040101010101" pitchFamily="18" charset="-122"/>
                  <a:ea typeface="汉仪小麦体简" panose="00020600040101010101" pitchFamily="18" charset="-122"/>
                </a:rPr>
                <a:t>here </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7" name="矩形 6">
              <a:extLst>
                <a:ext uri="{FF2B5EF4-FFF2-40B4-BE49-F238E27FC236}">
                  <a16:creationId xmlns:a16="http://schemas.microsoft.com/office/drawing/2014/main" id="{C1CFA61B-CC08-41E5-9873-9CCCFF675196}"/>
                </a:ext>
              </a:extLst>
            </p:cNvPr>
            <p:cNvSpPr/>
            <p:nvPr/>
          </p:nvSpPr>
          <p:spPr>
            <a:xfrm>
              <a:off x="5142496" y="1805150"/>
              <a:ext cx="3779875" cy="642725"/>
            </a:xfrm>
            <a:prstGeom prst="rect">
              <a:avLst/>
            </a:prstGeom>
          </p:spPr>
          <p:txBody>
            <a:bodyPr wrap="square">
              <a:spAutoFit/>
              <a:scene3d>
                <a:camera prst="orthographicFront"/>
                <a:lightRig rig="threePt" dir="t"/>
              </a:scene3d>
              <a:sp3d contourW="12700"/>
            </a:bodyPr>
            <a:lstStyle/>
            <a:p>
              <a:pPr>
                <a:lnSpc>
                  <a:spcPct val="120000"/>
                </a:lnSpc>
              </a:pPr>
              <a:r>
                <a:rPr lang="en-US" altLang="zh-CN" sz="2058" b="1" dirty="0">
                  <a:solidFill>
                    <a:schemeClr val="accent5"/>
                  </a:solidFill>
                  <a:latin typeface="汉仪小麦体简" panose="00020600040101010101" pitchFamily="18" charset="-122"/>
                  <a:ea typeface="汉仪小麦体简" panose="00020600040101010101" pitchFamily="18" charset="-122"/>
                </a:rPr>
                <a:t>Add title text</a:t>
              </a:r>
              <a:endParaRPr lang="zh-CN" altLang="en-US" sz="2058" b="1" dirty="0">
                <a:solidFill>
                  <a:schemeClr val="accent5"/>
                </a:solidFill>
                <a:latin typeface="汉仪小麦体简" panose="00020600040101010101" pitchFamily="18" charset="-122"/>
                <a:ea typeface="汉仪小麦体简" panose="00020600040101010101" pitchFamily="18" charset="-122"/>
              </a:endParaRPr>
            </a:p>
          </p:txBody>
        </p:sp>
      </p:grpSp>
      <p:pic>
        <p:nvPicPr>
          <p:cNvPr id="8" name="图片 7">
            <a:extLst>
              <a:ext uri="{FF2B5EF4-FFF2-40B4-BE49-F238E27FC236}">
                <a16:creationId xmlns:a16="http://schemas.microsoft.com/office/drawing/2014/main" id="{AB368166-84CD-45D2-B81C-6BA7B3310582}"/>
              </a:ext>
            </a:extLst>
          </p:cNvPr>
          <p:cNvPicPr>
            <a:picLocks noChangeAspect="1"/>
          </p:cNvPicPr>
          <p:nvPr/>
        </p:nvPicPr>
        <p:blipFill>
          <a:blip r:embed="rId3"/>
          <a:stretch>
            <a:fillRect/>
          </a:stretch>
        </p:blipFill>
        <p:spPr>
          <a:xfrm>
            <a:off x="6928944" y="3187327"/>
            <a:ext cx="431857" cy="439518"/>
          </a:xfrm>
          <a:prstGeom prst="rect">
            <a:avLst/>
          </a:prstGeom>
        </p:spPr>
      </p:pic>
      <p:pic>
        <p:nvPicPr>
          <p:cNvPr id="9" name="图片 8">
            <a:extLst>
              <a:ext uri="{FF2B5EF4-FFF2-40B4-BE49-F238E27FC236}">
                <a16:creationId xmlns:a16="http://schemas.microsoft.com/office/drawing/2014/main" id="{ADB436A1-EA2C-4280-A630-0C51CB7E3612}"/>
              </a:ext>
            </a:extLst>
          </p:cNvPr>
          <p:cNvPicPr>
            <a:picLocks noChangeAspect="1"/>
          </p:cNvPicPr>
          <p:nvPr/>
        </p:nvPicPr>
        <p:blipFill>
          <a:blip r:embed="rId4"/>
          <a:stretch>
            <a:fillRect/>
          </a:stretch>
        </p:blipFill>
        <p:spPr>
          <a:xfrm>
            <a:off x="5850271" y="3202225"/>
            <a:ext cx="446747" cy="394822"/>
          </a:xfrm>
          <a:prstGeom prst="rect">
            <a:avLst/>
          </a:prstGeom>
        </p:spPr>
      </p:pic>
      <p:pic>
        <p:nvPicPr>
          <p:cNvPr id="11" name="图片 10">
            <a:extLst>
              <a:ext uri="{FF2B5EF4-FFF2-40B4-BE49-F238E27FC236}">
                <a16:creationId xmlns:a16="http://schemas.microsoft.com/office/drawing/2014/main" id="{7A134936-1D08-4263-9A42-40C188FCFF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1259632" y="628328"/>
            <a:ext cx="2301884" cy="4157480"/>
          </a:xfrm>
          <a:prstGeom prst="rect">
            <a:avLst/>
          </a:prstGeom>
        </p:spPr>
      </p:pic>
      <p:sp>
        <p:nvSpPr>
          <p:cNvPr id="12" name="文本框 11">
            <a:extLst>
              <a:ext uri="{FF2B5EF4-FFF2-40B4-BE49-F238E27FC236}">
                <a16:creationId xmlns:a16="http://schemas.microsoft.com/office/drawing/2014/main" id="{537CF925-9F89-4B87-A259-8305FCB58A31}"/>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13" name="图片 12">
            <a:extLst>
              <a:ext uri="{FF2B5EF4-FFF2-40B4-BE49-F238E27FC236}">
                <a16:creationId xmlns:a16="http://schemas.microsoft.com/office/drawing/2014/main" id="{695CFB72-BDE6-42FD-BBB2-93630C4DAC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4066957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56000">
                                          <p:cBhvr additive="base">
                                            <p:cTn id="7" dur="1000" fill="hold"/>
                                            <p:tgtEl>
                                              <p:spTgt spid="13"/>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ppt_x</p:attrName>
                                            </p:attrNameLst>
                                          </p:cBhvr>
                                          <p:tavLst>
                                            <p:tav tm="0">
                                              <p:val>
                                                <p:strVal val="#ppt_x-#ppt_w*1.125000"/>
                                              </p:val>
                                            </p:tav>
                                            <p:tav tm="100000">
                                              <p:val>
                                                <p:strVal val="#ppt_x"/>
                                              </p:val>
                                            </p:tav>
                                          </p:tavLst>
                                        </p:anim>
                                        <p:animEffect transition="in" filter="wipe(right)">
                                          <p:cBhvr>
                                            <p:cTn id="13" dur="500"/>
                                            <p:tgtEl>
                                              <p:spTgt spid="12"/>
                                            </p:tgtEl>
                                          </p:cBhvr>
                                        </p:animEffect>
                                      </p:childTnLst>
                                    </p:cTn>
                                  </p:par>
                                </p:childTnLst>
                              </p:cTn>
                            </p:par>
                            <p:par>
                              <p:cTn id="14" fill="hold">
                                <p:stCondLst>
                                  <p:cond delay="1500"/>
                                </p:stCondLst>
                                <p:childTnLst>
                                  <p:par>
                                    <p:cTn id="15" presetID="2" presetClass="entr" presetSubtype="4" accel="32000" fill="hold" nodeType="afterEffect" p14:presetBounceEnd="40000">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14:bounceEnd="40000">
                                          <p:cBhvr additive="base">
                                            <p:cTn id="17" dur="500" fill="hold"/>
                                            <p:tgtEl>
                                              <p:spTgt spid="11"/>
                                            </p:tgtEl>
                                            <p:attrNameLst>
                                              <p:attrName>ppt_x</p:attrName>
                                            </p:attrNameLst>
                                          </p:cBhvr>
                                          <p:tavLst>
                                            <p:tav tm="0">
                                              <p:val>
                                                <p:strVal val="#ppt_x"/>
                                              </p:val>
                                            </p:tav>
                                            <p:tav tm="100000">
                                              <p:val>
                                                <p:strVal val="#ppt_x"/>
                                              </p:val>
                                            </p:tav>
                                          </p:tavLst>
                                        </p:anim>
                                        <p:anim calcmode="lin" valueType="num" p14:bounceEnd="40000">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31"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fltVal val="0"/>
                                              </p:val>
                                            </p:tav>
                                            <p:tav tm="100000">
                                              <p:val>
                                                <p:strVal val="#ppt_w"/>
                                              </p:val>
                                            </p:tav>
                                          </p:tavLst>
                                        </p:anim>
                                        <p:anim calcmode="lin" valueType="num">
                                          <p:cBhvr>
                                            <p:cTn id="28" dur="1000" fill="hold"/>
                                            <p:tgtEl>
                                              <p:spTgt spid="3"/>
                                            </p:tgtEl>
                                            <p:attrNameLst>
                                              <p:attrName>ppt_h</p:attrName>
                                            </p:attrNameLst>
                                          </p:cBhvr>
                                          <p:tavLst>
                                            <p:tav tm="0">
                                              <p:val>
                                                <p:fltVal val="0"/>
                                              </p:val>
                                            </p:tav>
                                            <p:tav tm="100000">
                                              <p:val>
                                                <p:strVal val="#ppt_h"/>
                                              </p:val>
                                            </p:tav>
                                          </p:tavLst>
                                        </p:anim>
                                        <p:anim calcmode="lin" valueType="num">
                                          <p:cBhvr>
                                            <p:cTn id="29" dur="1000" fill="hold"/>
                                            <p:tgtEl>
                                              <p:spTgt spid="3"/>
                                            </p:tgtEl>
                                            <p:attrNameLst>
                                              <p:attrName>style.rotation</p:attrName>
                                            </p:attrNameLst>
                                          </p:cBhvr>
                                          <p:tavLst>
                                            <p:tav tm="0">
                                              <p:val>
                                                <p:fltVal val="90"/>
                                              </p:val>
                                            </p:tav>
                                            <p:tav tm="100000">
                                              <p:val>
                                                <p:fltVal val="0"/>
                                              </p:val>
                                            </p:tav>
                                          </p:tavLst>
                                        </p:anim>
                                        <p:animEffect transition="in" filter="fade">
                                          <p:cBhvr>
                                            <p:cTn id="30" dur="1000"/>
                                            <p:tgtEl>
                                              <p:spTgt spid="3"/>
                                            </p:tgtEl>
                                          </p:cBhvr>
                                        </p:animEffect>
                                      </p:childTnLst>
                                    </p:cTn>
                                  </p:par>
                                  <p:par>
                                    <p:cTn id="31" presetID="3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1000" fill="hold"/>
                                            <p:tgtEl>
                                              <p:spTgt spid="4"/>
                                            </p:tgtEl>
                                            <p:attrNameLst>
                                              <p:attrName>ppt_w</p:attrName>
                                            </p:attrNameLst>
                                          </p:cBhvr>
                                          <p:tavLst>
                                            <p:tav tm="0">
                                              <p:val>
                                                <p:fltVal val="0"/>
                                              </p:val>
                                            </p:tav>
                                            <p:tav tm="100000">
                                              <p:val>
                                                <p:strVal val="#ppt_w"/>
                                              </p:val>
                                            </p:tav>
                                          </p:tavLst>
                                        </p:anim>
                                        <p:anim calcmode="lin" valueType="num">
                                          <p:cBhvr>
                                            <p:cTn id="34" dur="1000" fill="hold"/>
                                            <p:tgtEl>
                                              <p:spTgt spid="4"/>
                                            </p:tgtEl>
                                            <p:attrNameLst>
                                              <p:attrName>ppt_h</p:attrName>
                                            </p:attrNameLst>
                                          </p:cBhvr>
                                          <p:tavLst>
                                            <p:tav tm="0">
                                              <p:val>
                                                <p:fltVal val="0"/>
                                              </p:val>
                                            </p:tav>
                                            <p:tav tm="100000">
                                              <p:val>
                                                <p:strVal val="#ppt_h"/>
                                              </p:val>
                                            </p:tav>
                                          </p:tavLst>
                                        </p:anim>
                                        <p:anim calcmode="lin" valueType="num">
                                          <p:cBhvr>
                                            <p:cTn id="35" dur="1000" fill="hold"/>
                                            <p:tgtEl>
                                              <p:spTgt spid="4"/>
                                            </p:tgtEl>
                                            <p:attrNameLst>
                                              <p:attrName>style.rotation</p:attrName>
                                            </p:attrNameLst>
                                          </p:cBhvr>
                                          <p:tavLst>
                                            <p:tav tm="0">
                                              <p:val>
                                                <p:fltVal val="90"/>
                                              </p:val>
                                            </p:tav>
                                            <p:tav tm="100000">
                                              <p:val>
                                                <p:fltVal val="0"/>
                                              </p:val>
                                            </p:tav>
                                          </p:tavLst>
                                        </p:anim>
                                        <p:animEffect transition="in" filter="fade">
                                          <p:cBhvr>
                                            <p:cTn id="36" dur="1000"/>
                                            <p:tgtEl>
                                              <p:spTgt spid="4"/>
                                            </p:tgtEl>
                                          </p:cBhvr>
                                        </p:animEffect>
                                      </p:childTnLst>
                                    </p:cTn>
                                  </p:par>
                                  <p:par>
                                    <p:cTn id="37" presetID="3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000" fill="hold"/>
                                            <p:tgtEl>
                                              <p:spTgt spid="8"/>
                                            </p:tgtEl>
                                            <p:attrNameLst>
                                              <p:attrName>ppt_w</p:attrName>
                                            </p:attrNameLst>
                                          </p:cBhvr>
                                          <p:tavLst>
                                            <p:tav tm="0">
                                              <p:val>
                                                <p:fltVal val="0"/>
                                              </p:val>
                                            </p:tav>
                                            <p:tav tm="100000">
                                              <p:val>
                                                <p:strVal val="#ppt_w"/>
                                              </p:val>
                                            </p:tav>
                                          </p:tavLst>
                                        </p:anim>
                                        <p:anim calcmode="lin" valueType="num">
                                          <p:cBhvr>
                                            <p:cTn id="40" dur="1000" fill="hold"/>
                                            <p:tgtEl>
                                              <p:spTgt spid="8"/>
                                            </p:tgtEl>
                                            <p:attrNameLst>
                                              <p:attrName>ppt_h</p:attrName>
                                            </p:attrNameLst>
                                          </p:cBhvr>
                                          <p:tavLst>
                                            <p:tav tm="0">
                                              <p:val>
                                                <p:fltVal val="0"/>
                                              </p:val>
                                            </p:tav>
                                            <p:tav tm="100000">
                                              <p:val>
                                                <p:strVal val="#ppt_h"/>
                                              </p:val>
                                            </p:tav>
                                          </p:tavLst>
                                        </p:anim>
                                        <p:anim calcmode="lin" valueType="num">
                                          <p:cBhvr>
                                            <p:cTn id="41" dur="1000" fill="hold"/>
                                            <p:tgtEl>
                                              <p:spTgt spid="8"/>
                                            </p:tgtEl>
                                            <p:attrNameLst>
                                              <p:attrName>style.rotation</p:attrName>
                                            </p:attrNameLst>
                                          </p:cBhvr>
                                          <p:tavLst>
                                            <p:tav tm="0">
                                              <p:val>
                                                <p:fltVal val="90"/>
                                              </p:val>
                                            </p:tav>
                                            <p:tav tm="100000">
                                              <p:val>
                                                <p:fltVal val="0"/>
                                              </p:val>
                                            </p:tav>
                                          </p:tavLst>
                                        </p:anim>
                                        <p:animEffect transition="in" filter="fade">
                                          <p:cBhvr>
                                            <p:cTn id="42" dur="1000"/>
                                            <p:tgtEl>
                                              <p:spTgt spid="8"/>
                                            </p:tgtEl>
                                          </p:cBhvr>
                                        </p:animEffect>
                                      </p:childTnLst>
                                    </p:cTn>
                                  </p:par>
                                  <p:par>
                                    <p:cTn id="43" presetID="3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1000" fill="hold"/>
                                            <p:tgtEl>
                                              <p:spTgt spid="9"/>
                                            </p:tgtEl>
                                            <p:attrNameLst>
                                              <p:attrName>ppt_w</p:attrName>
                                            </p:attrNameLst>
                                          </p:cBhvr>
                                          <p:tavLst>
                                            <p:tav tm="0">
                                              <p:val>
                                                <p:fltVal val="0"/>
                                              </p:val>
                                            </p:tav>
                                            <p:tav tm="100000">
                                              <p:val>
                                                <p:strVal val="#ppt_w"/>
                                              </p:val>
                                            </p:tav>
                                          </p:tavLst>
                                        </p:anim>
                                        <p:anim calcmode="lin" valueType="num">
                                          <p:cBhvr>
                                            <p:cTn id="46" dur="1000" fill="hold"/>
                                            <p:tgtEl>
                                              <p:spTgt spid="9"/>
                                            </p:tgtEl>
                                            <p:attrNameLst>
                                              <p:attrName>ppt_h</p:attrName>
                                            </p:attrNameLst>
                                          </p:cBhvr>
                                          <p:tavLst>
                                            <p:tav tm="0">
                                              <p:val>
                                                <p:fltVal val="0"/>
                                              </p:val>
                                            </p:tav>
                                            <p:tav tm="100000">
                                              <p:val>
                                                <p:strVal val="#ppt_h"/>
                                              </p:val>
                                            </p:tav>
                                          </p:tavLst>
                                        </p:anim>
                                        <p:anim calcmode="lin" valueType="num">
                                          <p:cBhvr>
                                            <p:cTn id="47" dur="1000" fill="hold"/>
                                            <p:tgtEl>
                                              <p:spTgt spid="9"/>
                                            </p:tgtEl>
                                            <p:attrNameLst>
                                              <p:attrName>style.rotation</p:attrName>
                                            </p:attrNameLst>
                                          </p:cBhvr>
                                          <p:tavLst>
                                            <p:tav tm="0">
                                              <p:val>
                                                <p:fltVal val="90"/>
                                              </p:val>
                                            </p:tav>
                                            <p:tav tm="100000">
                                              <p:val>
                                                <p:fltVal val="0"/>
                                              </p:val>
                                            </p:tav>
                                          </p:tavLst>
                                        </p:anim>
                                        <p:animEffect transition="in" filter="fade">
                                          <p:cBhvr>
                                            <p:cTn id="4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p:tgtEl>
                                              <p:spTgt spid="12"/>
                                            </p:tgtEl>
                                            <p:attrNameLst>
                                              <p:attrName>ppt_x</p:attrName>
                                            </p:attrNameLst>
                                          </p:cBhvr>
                                          <p:tavLst>
                                            <p:tav tm="0">
                                              <p:val>
                                                <p:strVal val="#ppt_x-#ppt_w*1.125000"/>
                                              </p:val>
                                            </p:tav>
                                            <p:tav tm="100000">
                                              <p:val>
                                                <p:strVal val="#ppt_x"/>
                                              </p:val>
                                            </p:tav>
                                          </p:tavLst>
                                        </p:anim>
                                        <p:animEffect transition="in" filter="wipe(right)">
                                          <p:cBhvr>
                                            <p:cTn id="13" dur="500"/>
                                            <p:tgtEl>
                                              <p:spTgt spid="12"/>
                                            </p:tgtEl>
                                          </p:cBhvr>
                                        </p:animEffect>
                                      </p:childTnLst>
                                    </p:cTn>
                                  </p:par>
                                </p:childTnLst>
                              </p:cTn>
                            </p:par>
                            <p:par>
                              <p:cTn id="14" fill="hold">
                                <p:stCondLst>
                                  <p:cond delay="1500"/>
                                </p:stCondLst>
                                <p:childTnLst>
                                  <p:par>
                                    <p:cTn id="15" presetID="2" presetClass="entr" presetSubtype="4" accel="3200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2"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par>
                              <p:cTn id="24" fill="hold">
                                <p:stCondLst>
                                  <p:cond delay="2500"/>
                                </p:stCondLst>
                                <p:childTnLst>
                                  <p:par>
                                    <p:cTn id="25" presetID="31"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fltVal val="0"/>
                                              </p:val>
                                            </p:tav>
                                            <p:tav tm="100000">
                                              <p:val>
                                                <p:strVal val="#ppt_w"/>
                                              </p:val>
                                            </p:tav>
                                          </p:tavLst>
                                        </p:anim>
                                        <p:anim calcmode="lin" valueType="num">
                                          <p:cBhvr>
                                            <p:cTn id="28" dur="1000" fill="hold"/>
                                            <p:tgtEl>
                                              <p:spTgt spid="3"/>
                                            </p:tgtEl>
                                            <p:attrNameLst>
                                              <p:attrName>ppt_h</p:attrName>
                                            </p:attrNameLst>
                                          </p:cBhvr>
                                          <p:tavLst>
                                            <p:tav tm="0">
                                              <p:val>
                                                <p:fltVal val="0"/>
                                              </p:val>
                                            </p:tav>
                                            <p:tav tm="100000">
                                              <p:val>
                                                <p:strVal val="#ppt_h"/>
                                              </p:val>
                                            </p:tav>
                                          </p:tavLst>
                                        </p:anim>
                                        <p:anim calcmode="lin" valueType="num">
                                          <p:cBhvr>
                                            <p:cTn id="29" dur="1000" fill="hold"/>
                                            <p:tgtEl>
                                              <p:spTgt spid="3"/>
                                            </p:tgtEl>
                                            <p:attrNameLst>
                                              <p:attrName>style.rotation</p:attrName>
                                            </p:attrNameLst>
                                          </p:cBhvr>
                                          <p:tavLst>
                                            <p:tav tm="0">
                                              <p:val>
                                                <p:fltVal val="90"/>
                                              </p:val>
                                            </p:tav>
                                            <p:tav tm="100000">
                                              <p:val>
                                                <p:fltVal val="0"/>
                                              </p:val>
                                            </p:tav>
                                          </p:tavLst>
                                        </p:anim>
                                        <p:animEffect transition="in" filter="fade">
                                          <p:cBhvr>
                                            <p:cTn id="30" dur="1000"/>
                                            <p:tgtEl>
                                              <p:spTgt spid="3"/>
                                            </p:tgtEl>
                                          </p:cBhvr>
                                        </p:animEffect>
                                      </p:childTnLst>
                                    </p:cTn>
                                  </p:par>
                                  <p:par>
                                    <p:cTn id="31" presetID="3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1000" fill="hold"/>
                                            <p:tgtEl>
                                              <p:spTgt spid="4"/>
                                            </p:tgtEl>
                                            <p:attrNameLst>
                                              <p:attrName>ppt_w</p:attrName>
                                            </p:attrNameLst>
                                          </p:cBhvr>
                                          <p:tavLst>
                                            <p:tav tm="0">
                                              <p:val>
                                                <p:fltVal val="0"/>
                                              </p:val>
                                            </p:tav>
                                            <p:tav tm="100000">
                                              <p:val>
                                                <p:strVal val="#ppt_w"/>
                                              </p:val>
                                            </p:tav>
                                          </p:tavLst>
                                        </p:anim>
                                        <p:anim calcmode="lin" valueType="num">
                                          <p:cBhvr>
                                            <p:cTn id="34" dur="1000" fill="hold"/>
                                            <p:tgtEl>
                                              <p:spTgt spid="4"/>
                                            </p:tgtEl>
                                            <p:attrNameLst>
                                              <p:attrName>ppt_h</p:attrName>
                                            </p:attrNameLst>
                                          </p:cBhvr>
                                          <p:tavLst>
                                            <p:tav tm="0">
                                              <p:val>
                                                <p:fltVal val="0"/>
                                              </p:val>
                                            </p:tav>
                                            <p:tav tm="100000">
                                              <p:val>
                                                <p:strVal val="#ppt_h"/>
                                              </p:val>
                                            </p:tav>
                                          </p:tavLst>
                                        </p:anim>
                                        <p:anim calcmode="lin" valueType="num">
                                          <p:cBhvr>
                                            <p:cTn id="35" dur="1000" fill="hold"/>
                                            <p:tgtEl>
                                              <p:spTgt spid="4"/>
                                            </p:tgtEl>
                                            <p:attrNameLst>
                                              <p:attrName>style.rotation</p:attrName>
                                            </p:attrNameLst>
                                          </p:cBhvr>
                                          <p:tavLst>
                                            <p:tav tm="0">
                                              <p:val>
                                                <p:fltVal val="90"/>
                                              </p:val>
                                            </p:tav>
                                            <p:tav tm="100000">
                                              <p:val>
                                                <p:fltVal val="0"/>
                                              </p:val>
                                            </p:tav>
                                          </p:tavLst>
                                        </p:anim>
                                        <p:animEffect transition="in" filter="fade">
                                          <p:cBhvr>
                                            <p:cTn id="36" dur="1000"/>
                                            <p:tgtEl>
                                              <p:spTgt spid="4"/>
                                            </p:tgtEl>
                                          </p:cBhvr>
                                        </p:animEffect>
                                      </p:childTnLst>
                                    </p:cTn>
                                  </p:par>
                                  <p:par>
                                    <p:cTn id="37" presetID="3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1000" fill="hold"/>
                                            <p:tgtEl>
                                              <p:spTgt spid="8"/>
                                            </p:tgtEl>
                                            <p:attrNameLst>
                                              <p:attrName>ppt_w</p:attrName>
                                            </p:attrNameLst>
                                          </p:cBhvr>
                                          <p:tavLst>
                                            <p:tav tm="0">
                                              <p:val>
                                                <p:fltVal val="0"/>
                                              </p:val>
                                            </p:tav>
                                            <p:tav tm="100000">
                                              <p:val>
                                                <p:strVal val="#ppt_w"/>
                                              </p:val>
                                            </p:tav>
                                          </p:tavLst>
                                        </p:anim>
                                        <p:anim calcmode="lin" valueType="num">
                                          <p:cBhvr>
                                            <p:cTn id="40" dur="1000" fill="hold"/>
                                            <p:tgtEl>
                                              <p:spTgt spid="8"/>
                                            </p:tgtEl>
                                            <p:attrNameLst>
                                              <p:attrName>ppt_h</p:attrName>
                                            </p:attrNameLst>
                                          </p:cBhvr>
                                          <p:tavLst>
                                            <p:tav tm="0">
                                              <p:val>
                                                <p:fltVal val="0"/>
                                              </p:val>
                                            </p:tav>
                                            <p:tav tm="100000">
                                              <p:val>
                                                <p:strVal val="#ppt_h"/>
                                              </p:val>
                                            </p:tav>
                                          </p:tavLst>
                                        </p:anim>
                                        <p:anim calcmode="lin" valueType="num">
                                          <p:cBhvr>
                                            <p:cTn id="41" dur="1000" fill="hold"/>
                                            <p:tgtEl>
                                              <p:spTgt spid="8"/>
                                            </p:tgtEl>
                                            <p:attrNameLst>
                                              <p:attrName>style.rotation</p:attrName>
                                            </p:attrNameLst>
                                          </p:cBhvr>
                                          <p:tavLst>
                                            <p:tav tm="0">
                                              <p:val>
                                                <p:fltVal val="90"/>
                                              </p:val>
                                            </p:tav>
                                            <p:tav tm="100000">
                                              <p:val>
                                                <p:fltVal val="0"/>
                                              </p:val>
                                            </p:tav>
                                          </p:tavLst>
                                        </p:anim>
                                        <p:animEffect transition="in" filter="fade">
                                          <p:cBhvr>
                                            <p:cTn id="42" dur="1000"/>
                                            <p:tgtEl>
                                              <p:spTgt spid="8"/>
                                            </p:tgtEl>
                                          </p:cBhvr>
                                        </p:animEffect>
                                      </p:childTnLst>
                                    </p:cTn>
                                  </p:par>
                                  <p:par>
                                    <p:cTn id="43" presetID="3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1000" fill="hold"/>
                                            <p:tgtEl>
                                              <p:spTgt spid="9"/>
                                            </p:tgtEl>
                                            <p:attrNameLst>
                                              <p:attrName>ppt_w</p:attrName>
                                            </p:attrNameLst>
                                          </p:cBhvr>
                                          <p:tavLst>
                                            <p:tav tm="0">
                                              <p:val>
                                                <p:fltVal val="0"/>
                                              </p:val>
                                            </p:tav>
                                            <p:tav tm="100000">
                                              <p:val>
                                                <p:strVal val="#ppt_w"/>
                                              </p:val>
                                            </p:tav>
                                          </p:tavLst>
                                        </p:anim>
                                        <p:anim calcmode="lin" valueType="num">
                                          <p:cBhvr>
                                            <p:cTn id="46" dur="1000" fill="hold"/>
                                            <p:tgtEl>
                                              <p:spTgt spid="9"/>
                                            </p:tgtEl>
                                            <p:attrNameLst>
                                              <p:attrName>ppt_h</p:attrName>
                                            </p:attrNameLst>
                                          </p:cBhvr>
                                          <p:tavLst>
                                            <p:tav tm="0">
                                              <p:val>
                                                <p:fltVal val="0"/>
                                              </p:val>
                                            </p:tav>
                                            <p:tav tm="100000">
                                              <p:val>
                                                <p:strVal val="#ppt_h"/>
                                              </p:val>
                                            </p:tav>
                                          </p:tavLst>
                                        </p:anim>
                                        <p:anim calcmode="lin" valueType="num">
                                          <p:cBhvr>
                                            <p:cTn id="47" dur="1000" fill="hold"/>
                                            <p:tgtEl>
                                              <p:spTgt spid="9"/>
                                            </p:tgtEl>
                                            <p:attrNameLst>
                                              <p:attrName>style.rotation</p:attrName>
                                            </p:attrNameLst>
                                          </p:cBhvr>
                                          <p:tavLst>
                                            <p:tav tm="0">
                                              <p:val>
                                                <p:fltVal val="90"/>
                                              </p:val>
                                            </p:tav>
                                            <p:tav tm="100000">
                                              <p:val>
                                                <p:fltVal val="0"/>
                                              </p:val>
                                            </p:tav>
                                          </p:tavLst>
                                        </p:anim>
                                        <p:animEffect transition="in" filter="fade">
                                          <p:cBhvr>
                                            <p:cTn id="4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96D7A98-DCDE-4269-8EFE-A46BA25DCC45}"/>
              </a:ext>
            </a:extLst>
          </p:cNvPr>
          <p:cNvGrpSpPr/>
          <p:nvPr/>
        </p:nvGrpSpPr>
        <p:grpSpPr>
          <a:xfrm>
            <a:off x="1235567" y="1091901"/>
            <a:ext cx="1823981" cy="1527329"/>
            <a:chOff x="2436814" y="2008188"/>
            <a:chExt cx="1971674" cy="1651001"/>
          </a:xfrm>
        </p:grpSpPr>
        <p:sp>
          <p:nvSpPr>
            <p:cNvPr id="3" name="MH_Other_1">
              <a:extLst>
                <a:ext uri="{FF2B5EF4-FFF2-40B4-BE49-F238E27FC236}">
                  <a16:creationId xmlns:a16="http://schemas.microsoft.com/office/drawing/2014/main" id="{36F654CD-89F1-4D93-98FC-B18A5B438DBB}"/>
                </a:ext>
              </a:extLst>
            </p:cNvPr>
            <p:cNvSpPr>
              <a:spLocks/>
            </p:cNvSpPr>
            <p:nvPr>
              <p:custDataLst>
                <p:tags r:id="rId13"/>
              </p:custDataLst>
            </p:nvPr>
          </p:nvSpPr>
          <p:spPr bwMode="auto">
            <a:xfrm>
              <a:off x="2436814" y="2008188"/>
              <a:ext cx="1946275" cy="1625600"/>
            </a:xfrm>
            <a:custGeom>
              <a:avLst/>
              <a:gdLst>
                <a:gd name="T0" fmla="*/ 191907 w 1946275"/>
                <a:gd name="T1" fmla="*/ 1457871 h 1625601"/>
                <a:gd name="T2" fmla="*/ 469563 w 1946275"/>
                <a:gd name="T3" fmla="*/ 1465183 h 1625601"/>
                <a:gd name="T4" fmla="*/ 15058 w 1946275"/>
                <a:gd name="T5" fmla="*/ 1387812 h 1625601"/>
                <a:gd name="T6" fmla="*/ 173883 w 1946275"/>
                <a:gd name="T7" fmla="*/ 916385 h 1625601"/>
                <a:gd name="T8" fmla="*/ 1845108 w 1946275"/>
                <a:gd name="T9" fmla="*/ 860670 h 1625601"/>
                <a:gd name="T10" fmla="*/ 87526 w 1946275"/>
                <a:gd name="T11" fmla="*/ 789985 h 1625601"/>
                <a:gd name="T12" fmla="*/ 496943 w 1946275"/>
                <a:gd name="T13" fmla="*/ 749914 h 1625601"/>
                <a:gd name="T14" fmla="*/ 36810 w 1946275"/>
                <a:gd name="T15" fmla="*/ 916385 h 1625601"/>
                <a:gd name="T16" fmla="*/ 173606 w 1946275"/>
                <a:gd name="T17" fmla="*/ 919957 h 1625601"/>
                <a:gd name="T18" fmla="*/ 196197 w 1946275"/>
                <a:gd name="T19" fmla="*/ 927101 h 1625601"/>
                <a:gd name="T20" fmla="*/ 25511 w 1946275"/>
                <a:gd name="T21" fmla="*/ 1199993 h 1625601"/>
                <a:gd name="T22" fmla="*/ 188045 w 1946275"/>
                <a:gd name="T23" fmla="*/ 1285522 h 1625601"/>
                <a:gd name="T24" fmla="*/ 165531 w 1946275"/>
                <a:gd name="T25" fmla="*/ 1297164 h 1625601"/>
                <a:gd name="T26" fmla="*/ 22174 w 1946275"/>
                <a:gd name="T27" fmla="*/ 1293294 h 1625601"/>
                <a:gd name="T28" fmla="*/ 266902 w 1946275"/>
                <a:gd name="T29" fmla="*/ 1451610 h 1625601"/>
                <a:gd name="T30" fmla="*/ 25181 w 1946275"/>
                <a:gd name="T31" fmla="*/ 1456015 h 1625601"/>
                <a:gd name="T32" fmla="*/ 97879 w 1946275"/>
                <a:gd name="T33" fmla="*/ 1587857 h 1625601"/>
                <a:gd name="T34" fmla="*/ 1065351 w 1946275"/>
                <a:gd name="T35" fmla="*/ 1582979 h 1625601"/>
                <a:gd name="T36" fmla="*/ 1796181 w 1946275"/>
                <a:gd name="T37" fmla="*/ 1601814 h 1625601"/>
                <a:gd name="T38" fmla="*/ 1660524 w 1946275"/>
                <a:gd name="T39" fmla="*/ 1531303 h 1625601"/>
                <a:gd name="T40" fmla="*/ 1705768 w 1946275"/>
                <a:gd name="T41" fmla="*/ 1519873 h 1625601"/>
                <a:gd name="T42" fmla="*/ 1920497 w 1946275"/>
                <a:gd name="T43" fmla="*/ 1387090 h 1625601"/>
                <a:gd name="T44" fmla="*/ 1855623 w 1946275"/>
                <a:gd name="T45" fmla="*/ 1074420 h 1625601"/>
                <a:gd name="T46" fmla="*/ 1921262 w 1946275"/>
                <a:gd name="T47" fmla="*/ 1060588 h 1625601"/>
                <a:gd name="T48" fmla="*/ 1928695 w 1946275"/>
                <a:gd name="T49" fmla="*/ 885826 h 1625601"/>
                <a:gd name="T50" fmla="*/ 1757675 w 1946275"/>
                <a:gd name="T51" fmla="*/ 863204 h 1625601"/>
                <a:gd name="T52" fmla="*/ 1851611 w 1946275"/>
                <a:gd name="T53" fmla="*/ 861319 h 1625601"/>
                <a:gd name="T54" fmla="*/ 1870984 w 1946275"/>
                <a:gd name="T55" fmla="*/ 791452 h 1625601"/>
                <a:gd name="T56" fmla="*/ 481354 w 1946275"/>
                <a:gd name="T57" fmla="*/ 557472 h 1625601"/>
                <a:gd name="T58" fmla="*/ 880878 w 1946275"/>
                <a:gd name="T59" fmla="*/ 237110 h 1625601"/>
                <a:gd name="T60" fmla="*/ 571812 w 1946275"/>
                <a:gd name="T61" fmla="*/ 504707 h 1625601"/>
                <a:gd name="T62" fmla="*/ 324814 w 1946275"/>
                <a:gd name="T63" fmla="*/ 722489 h 1625601"/>
                <a:gd name="T64" fmla="*/ 1633536 w 1946275"/>
                <a:gd name="T65" fmla="*/ 731838 h 1625601"/>
                <a:gd name="T66" fmla="*/ 1594095 w 1946275"/>
                <a:gd name="T67" fmla="*/ 654071 h 1625601"/>
                <a:gd name="T68" fmla="*/ 1203100 w 1946275"/>
                <a:gd name="T69" fmla="*/ 268599 h 1625601"/>
                <a:gd name="T70" fmla="*/ 1121958 w 1946275"/>
                <a:gd name="T71" fmla="*/ 206877 h 1625601"/>
                <a:gd name="T72" fmla="*/ 1101944 w 1946275"/>
                <a:gd name="T73" fmla="*/ 222017 h 1625601"/>
                <a:gd name="T74" fmla="*/ 1050119 w 1946275"/>
                <a:gd name="T75" fmla="*/ 241300 h 1625601"/>
                <a:gd name="T76" fmla="*/ 947737 w 1946275"/>
                <a:gd name="T77" fmla="*/ 218614 h 1625601"/>
                <a:gd name="T78" fmla="*/ 990116 w 1946275"/>
                <a:gd name="T79" fmla="*/ 18851 h 1625601"/>
                <a:gd name="T80" fmla="*/ 915113 w 1946275"/>
                <a:gd name="T81" fmla="*/ 135731 h 1625601"/>
                <a:gd name="T82" fmla="*/ 1050119 w 1946275"/>
                <a:gd name="T83" fmla="*/ 226219 h 1625601"/>
                <a:gd name="T84" fmla="*/ 1140124 w 1946275"/>
                <a:gd name="T85" fmla="*/ 158353 h 1625601"/>
                <a:gd name="T86" fmla="*/ 1102622 w 1946275"/>
                <a:gd name="T87" fmla="*/ 33933 h 1625601"/>
                <a:gd name="T88" fmla="*/ 1001367 w 1946275"/>
                <a:gd name="T89" fmla="*/ 0 h 1625601"/>
                <a:gd name="T90" fmla="*/ 1057620 w 1946275"/>
                <a:gd name="T91" fmla="*/ 3770 h 1625601"/>
                <a:gd name="T92" fmla="*/ 1158875 w 1946275"/>
                <a:gd name="T93" fmla="*/ 116523 h 1625601"/>
                <a:gd name="T94" fmla="*/ 1150906 w 1946275"/>
                <a:gd name="T95" fmla="*/ 176733 h 1625601"/>
                <a:gd name="T96" fmla="*/ 1303963 w 1946275"/>
                <a:gd name="T97" fmla="*/ 336937 h 1625601"/>
                <a:gd name="T98" fmla="*/ 1596594 w 1946275"/>
                <a:gd name="T99" fmla="*/ 629079 h 1625601"/>
                <a:gd name="T100" fmla="*/ 1829574 w 1946275"/>
                <a:gd name="T101" fmla="*/ 761256 h 1625601"/>
                <a:gd name="T102" fmla="*/ 1938746 w 1946275"/>
                <a:gd name="T103" fmla="*/ 1357617 h 1625601"/>
                <a:gd name="T104" fmla="*/ 1924447 w 1946275"/>
                <a:gd name="T105" fmla="*/ 1535113 h 1625601"/>
                <a:gd name="T106" fmla="*/ 1050311 w 1946275"/>
                <a:gd name="T107" fmla="*/ 1602955 h 1625601"/>
                <a:gd name="T108" fmla="*/ 15058 w 1946275"/>
                <a:gd name="T109" fmla="*/ 1542564 h 1625601"/>
                <a:gd name="T110" fmla="*/ 33881 w 1946275"/>
                <a:gd name="T111" fmla="*/ 832971 h 1625601"/>
                <a:gd name="T112" fmla="*/ 402341 w 1946275"/>
                <a:gd name="T113" fmla="*/ 628030 h 1625601"/>
                <a:gd name="T114" fmla="*/ 646109 w 1946275"/>
                <a:gd name="T115" fmla="*/ 412941 h 1625601"/>
                <a:gd name="T116" fmla="*/ 911804 w 1946275"/>
                <a:gd name="T117" fmla="*/ 176495 h 1625601"/>
                <a:gd name="T118" fmla="*/ 937614 w 1946275"/>
                <a:gd name="T119" fmla="*/ 33933 h 1625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6275" h="1625601">
                  <a:moveTo>
                    <a:pt x="481437" y="1465536"/>
                  </a:moveTo>
                  <a:lnTo>
                    <a:pt x="487586" y="1465719"/>
                  </a:lnTo>
                  <a:cubicBezTo>
                    <a:pt x="494896" y="1465957"/>
                    <a:pt x="493351" y="1465957"/>
                    <a:pt x="486307" y="1465719"/>
                  </a:cubicBezTo>
                  <a:lnTo>
                    <a:pt x="481437" y="1465536"/>
                  </a:lnTo>
                  <a:close/>
                  <a:moveTo>
                    <a:pt x="191907" y="1457871"/>
                  </a:moveTo>
                  <a:lnTo>
                    <a:pt x="247607" y="1459230"/>
                  </a:lnTo>
                  <a:cubicBezTo>
                    <a:pt x="322435" y="1461135"/>
                    <a:pt x="396793" y="1463040"/>
                    <a:pt x="428795" y="1463040"/>
                  </a:cubicBezTo>
                  <a:cubicBezTo>
                    <a:pt x="444796" y="1463993"/>
                    <a:pt x="460327" y="1464707"/>
                    <a:pt x="472034" y="1465183"/>
                  </a:cubicBezTo>
                  <a:lnTo>
                    <a:pt x="481437" y="1465536"/>
                  </a:lnTo>
                  <a:lnTo>
                    <a:pt x="469563" y="1465183"/>
                  </a:lnTo>
                  <a:cubicBezTo>
                    <a:pt x="452562" y="1464707"/>
                    <a:pt x="425031" y="1463993"/>
                    <a:pt x="383616" y="1463040"/>
                  </a:cubicBezTo>
                  <a:cubicBezTo>
                    <a:pt x="217958" y="1459230"/>
                    <a:pt x="440090" y="1466850"/>
                    <a:pt x="225488" y="1459230"/>
                  </a:cubicBezTo>
                  <a:lnTo>
                    <a:pt x="191907" y="1457871"/>
                  </a:lnTo>
                  <a:close/>
                  <a:moveTo>
                    <a:pt x="15280" y="1374175"/>
                  </a:moveTo>
                  <a:lnTo>
                    <a:pt x="15058" y="1387812"/>
                  </a:lnTo>
                  <a:lnTo>
                    <a:pt x="15334" y="1396572"/>
                  </a:lnTo>
                  <a:lnTo>
                    <a:pt x="15280" y="1374175"/>
                  </a:lnTo>
                  <a:close/>
                  <a:moveTo>
                    <a:pt x="182607" y="914934"/>
                  </a:moveTo>
                  <a:cubicBezTo>
                    <a:pt x="183255" y="915046"/>
                    <a:pt x="182078" y="915492"/>
                    <a:pt x="177371" y="916385"/>
                  </a:cubicBezTo>
                  <a:lnTo>
                    <a:pt x="173883" y="916385"/>
                  </a:lnTo>
                  <a:lnTo>
                    <a:pt x="176901" y="915492"/>
                  </a:lnTo>
                  <a:cubicBezTo>
                    <a:pt x="179489" y="915046"/>
                    <a:pt x="181960" y="914822"/>
                    <a:pt x="182607" y="914934"/>
                  </a:cubicBezTo>
                  <a:close/>
                  <a:moveTo>
                    <a:pt x="1830701" y="858668"/>
                  </a:moveTo>
                  <a:cubicBezTo>
                    <a:pt x="1832316" y="858727"/>
                    <a:pt x="1835561" y="858962"/>
                    <a:pt x="1840754" y="859434"/>
                  </a:cubicBezTo>
                  <a:lnTo>
                    <a:pt x="1845108" y="860670"/>
                  </a:lnTo>
                  <a:lnTo>
                    <a:pt x="1838032" y="859964"/>
                  </a:lnTo>
                  <a:cubicBezTo>
                    <a:pt x="1830760" y="859139"/>
                    <a:pt x="1827470" y="858550"/>
                    <a:pt x="1830701" y="858668"/>
                  </a:cubicBezTo>
                  <a:close/>
                  <a:moveTo>
                    <a:pt x="101185" y="780313"/>
                  </a:moveTo>
                  <a:lnTo>
                    <a:pt x="93644" y="784375"/>
                  </a:lnTo>
                  <a:lnTo>
                    <a:pt x="87526" y="789985"/>
                  </a:lnTo>
                  <a:lnTo>
                    <a:pt x="101185" y="780313"/>
                  </a:lnTo>
                  <a:close/>
                  <a:moveTo>
                    <a:pt x="1202371" y="731945"/>
                  </a:moveTo>
                  <a:lnTo>
                    <a:pt x="1190955" y="732938"/>
                  </a:lnTo>
                  <a:cubicBezTo>
                    <a:pt x="1133591" y="737654"/>
                    <a:pt x="1061181" y="742369"/>
                    <a:pt x="1000995" y="742369"/>
                  </a:cubicBezTo>
                  <a:cubicBezTo>
                    <a:pt x="876863" y="742369"/>
                    <a:pt x="609791" y="746141"/>
                    <a:pt x="496943" y="749914"/>
                  </a:cubicBezTo>
                  <a:cubicBezTo>
                    <a:pt x="459327" y="749914"/>
                    <a:pt x="417950" y="749914"/>
                    <a:pt x="380334" y="749914"/>
                  </a:cubicBezTo>
                  <a:cubicBezTo>
                    <a:pt x="308864" y="749914"/>
                    <a:pt x="241155" y="749914"/>
                    <a:pt x="196016" y="757458"/>
                  </a:cubicBezTo>
                  <a:cubicBezTo>
                    <a:pt x="162162" y="765003"/>
                    <a:pt x="83169" y="791409"/>
                    <a:pt x="53076" y="847993"/>
                  </a:cubicBezTo>
                  <a:cubicBezTo>
                    <a:pt x="45553" y="863082"/>
                    <a:pt x="40851" y="881000"/>
                    <a:pt x="37912" y="900864"/>
                  </a:cubicBezTo>
                  <a:lnTo>
                    <a:pt x="36810" y="916385"/>
                  </a:lnTo>
                  <a:lnTo>
                    <a:pt x="87006" y="916385"/>
                  </a:lnTo>
                  <a:cubicBezTo>
                    <a:pt x="109597" y="916385"/>
                    <a:pt x="127482" y="916385"/>
                    <a:pt x="142072" y="916385"/>
                  </a:cubicBezTo>
                  <a:lnTo>
                    <a:pt x="173883" y="916385"/>
                  </a:lnTo>
                  <a:lnTo>
                    <a:pt x="170488" y="917390"/>
                  </a:lnTo>
                  <a:cubicBezTo>
                    <a:pt x="169370" y="918171"/>
                    <a:pt x="169841" y="919064"/>
                    <a:pt x="173606" y="919957"/>
                  </a:cubicBezTo>
                  <a:cubicBezTo>
                    <a:pt x="192432" y="919957"/>
                    <a:pt x="233850" y="923529"/>
                    <a:pt x="248911" y="923529"/>
                  </a:cubicBezTo>
                  <a:cubicBezTo>
                    <a:pt x="263972" y="923529"/>
                    <a:pt x="222554" y="923529"/>
                    <a:pt x="263972" y="927101"/>
                  </a:cubicBezTo>
                  <a:lnTo>
                    <a:pt x="211258" y="927101"/>
                  </a:lnTo>
                  <a:lnTo>
                    <a:pt x="200139" y="927101"/>
                  </a:lnTo>
                  <a:lnTo>
                    <a:pt x="196197" y="927101"/>
                  </a:lnTo>
                  <a:cubicBezTo>
                    <a:pt x="181372" y="927101"/>
                    <a:pt x="116278" y="924025"/>
                    <a:pt x="66893" y="923929"/>
                  </a:cubicBezTo>
                  <a:lnTo>
                    <a:pt x="36215" y="924754"/>
                  </a:lnTo>
                  <a:lnTo>
                    <a:pt x="33328" y="965405"/>
                  </a:lnTo>
                  <a:cubicBezTo>
                    <a:pt x="32387" y="1011144"/>
                    <a:pt x="34268" y="1061126"/>
                    <a:pt x="30507" y="1108280"/>
                  </a:cubicBezTo>
                  <a:cubicBezTo>
                    <a:pt x="28626" y="1132800"/>
                    <a:pt x="26980" y="1164864"/>
                    <a:pt x="25511" y="1199993"/>
                  </a:cubicBezTo>
                  <a:lnTo>
                    <a:pt x="23007" y="1270000"/>
                  </a:lnTo>
                  <a:lnTo>
                    <a:pt x="28574" y="1270000"/>
                  </a:lnTo>
                  <a:cubicBezTo>
                    <a:pt x="41706" y="1270000"/>
                    <a:pt x="60468" y="1270000"/>
                    <a:pt x="82981" y="1270000"/>
                  </a:cubicBezTo>
                  <a:cubicBezTo>
                    <a:pt x="131761" y="1270000"/>
                    <a:pt x="45459" y="1277761"/>
                    <a:pt x="90486" y="1281642"/>
                  </a:cubicBezTo>
                  <a:cubicBezTo>
                    <a:pt x="135513" y="1285522"/>
                    <a:pt x="173036" y="1281642"/>
                    <a:pt x="188045" y="1285522"/>
                  </a:cubicBezTo>
                  <a:cubicBezTo>
                    <a:pt x="203054" y="1293283"/>
                    <a:pt x="116752" y="1281642"/>
                    <a:pt x="188045" y="1293283"/>
                  </a:cubicBezTo>
                  <a:cubicBezTo>
                    <a:pt x="238701" y="1302015"/>
                    <a:pt x="177492" y="1299832"/>
                    <a:pt x="161134" y="1298195"/>
                  </a:cubicBezTo>
                  <a:lnTo>
                    <a:pt x="164157" y="1297486"/>
                  </a:lnTo>
                  <a:lnTo>
                    <a:pt x="167759" y="1297710"/>
                  </a:lnTo>
                  <a:cubicBezTo>
                    <a:pt x="174678" y="1298134"/>
                    <a:pt x="175850" y="1298134"/>
                    <a:pt x="165531" y="1297164"/>
                  </a:cubicBezTo>
                  <a:lnTo>
                    <a:pt x="164157" y="1297486"/>
                  </a:lnTo>
                  <a:lnTo>
                    <a:pt x="135513" y="1295709"/>
                  </a:lnTo>
                  <a:cubicBezTo>
                    <a:pt x="110185" y="1294254"/>
                    <a:pt x="84857" y="1293284"/>
                    <a:pt x="105495" y="1297164"/>
                  </a:cubicBezTo>
                  <a:cubicBezTo>
                    <a:pt x="136451" y="1302985"/>
                    <a:pt x="97756" y="1295709"/>
                    <a:pt x="55895" y="1293344"/>
                  </a:cubicBezTo>
                  <a:lnTo>
                    <a:pt x="22174" y="1293294"/>
                  </a:lnTo>
                  <a:lnTo>
                    <a:pt x="21573" y="1310097"/>
                  </a:lnTo>
                  <a:cubicBezTo>
                    <a:pt x="20397" y="1346876"/>
                    <a:pt x="19339" y="1382242"/>
                    <a:pt x="18340" y="1411712"/>
                  </a:cubicBezTo>
                  <a:lnTo>
                    <a:pt x="16995" y="1447805"/>
                  </a:lnTo>
                  <a:lnTo>
                    <a:pt x="20343" y="1447808"/>
                  </a:lnTo>
                  <a:cubicBezTo>
                    <a:pt x="62654" y="1447860"/>
                    <a:pt x="233959" y="1448276"/>
                    <a:pt x="266902" y="1451610"/>
                  </a:cubicBezTo>
                  <a:cubicBezTo>
                    <a:pt x="299846" y="1454944"/>
                    <a:pt x="79125" y="1452444"/>
                    <a:pt x="167197" y="1456871"/>
                  </a:cubicBezTo>
                  <a:lnTo>
                    <a:pt x="191907" y="1457871"/>
                  </a:lnTo>
                  <a:lnTo>
                    <a:pt x="140247" y="1456611"/>
                  </a:lnTo>
                  <a:cubicBezTo>
                    <a:pt x="107833" y="1455896"/>
                    <a:pt x="80537" y="1455420"/>
                    <a:pt x="63595" y="1455420"/>
                  </a:cubicBezTo>
                  <a:cubicBezTo>
                    <a:pt x="45711" y="1455420"/>
                    <a:pt x="33475" y="1455658"/>
                    <a:pt x="25181" y="1456015"/>
                  </a:cubicBezTo>
                  <a:lnTo>
                    <a:pt x="17229" y="1456721"/>
                  </a:lnTo>
                  <a:lnTo>
                    <a:pt x="17882" y="1477455"/>
                  </a:lnTo>
                  <a:cubicBezTo>
                    <a:pt x="19764" y="1502932"/>
                    <a:pt x="22588" y="1523692"/>
                    <a:pt x="26352" y="1538789"/>
                  </a:cubicBezTo>
                  <a:cubicBezTo>
                    <a:pt x="30117" y="1550113"/>
                    <a:pt x="37646" y="1561436"/>
                    <a:pt x="48939" y="1568985"/>
                  </a:cubicBezTo>
                  <a:cubicBezTo>
                    <a:pt x="60233" y="1576534"/>
                    <a:pt x="75291" y="1584082"/>
                    <a:pt x="97879" y="1587857"/>
                  </a:cubicBezTo>
                  <a:cubicBezTo>
                    <a:pt x="143053" y="1599180"/>
                    <a:pt x="210815" y="1602955"/>
                    <a:pt x="319987" y="1602955"/>
                  </a:cubicBezTo>
                  <a:cubicBezTo>
                    <a:pt x="376456" y="1602955"/>
                    <a:pt x="443277" y="1602011"/>
                    <a:pt x="521862" y="1600124"/>
                  </a:cubicBezTo>
                  <a:lnTo>
                    <a:pt x="555677" y="1599181"/>
                  </a:lnTo>
                  <a:lnTo>
                    <a:pt x="620458" y="1594516"/>
                  </a:lnTo>
                  <a:cubicBezTo>
                    <a:pt x="843265" y="1580095"/>
                    <a:pt x="973055" y="1582979"/>
                    <a:pt x="1065351" y="1582979"/>
                  </a:cubicBezTo>
                  <a:cubicBezTo>
                    <a:pt x="1110557" y="1582979"/>
                    <a:pt x="1148229" y="1582979"/>
                    <a:pt x="1178366" y="1582979"/>
                  </a:cubicBezTo>
                  <a:cubicBezTo>
                    <a:pt x="1238641" y="1579212"/>
                    <a:pt x="1306449" y="1582979"/>
                    <a:pt x="1366724" y="1590513"/>
                  </a:cubicBezTo>
                  <a:cubicBezTo>
                    <a:pt x="1426999" y="1594280"/>
                    <a:pt x="1479739" y="1601814"/>
                    <a:pt x="1509876" y="1598047"/>
                  </a:cubicBezTo>
                  <a:cubicBezTo>
                    <a:pt x="1543781" y="1594280"/>
                    <a:pt x="1588987" y="1598047"/>
                    <a:pt x="1637960" y="1601814"/>
                  </a:cubicBezTo>
                  <a:cubicBezTo>
                    <a:pt x="1698235" y="1605581"/>
                    <a:pt x="1758509" y="1609349"/>
                    <a:pt x="1796181" y="1601814"/>
                  </a:cubicBezTo>
                  <a:cubicBezTo>
                    <a:pt x="1847037" y="1590513"/>
                    <a:pt x="1883061" y="1581331"/>
                    <a:pt x="1901073" y="1544072"/>
                  </a:cubicBezTo>
                  <a:lnTo>
                    <a:pt x="1903834" y="1532986"/>
                  </a:lnTo>
                  <a:lnTo>
                    <a:pt x="1877730" y="1530291"/>
                  </a:lnTo>
                  <a:cubicBezTo>
                    <a:pt x="1811809" y="1528684"/>
                    <a:pt x="1702941" y="1535113"/>
                    <a:pt x="1683146" y="1535113"/>
                  </a:cubicBezTo>
                  <a:cubicBezTo>
                    <a:pt x="1656754" y="1535113"/>
                    <a:pt x="1720849" y="1531303"/>
                    <a:pt x="1660524" y="1531303"/>
                  </a:cubicBezTo>
                  <a:cubicBezTo>
                    <a:pt x="1603969" y="1531303"/>
                    <a:pt x="1539874" y="1535113"/>
                    <a:pt x="1592658" y="1531303"/>
                  </a:cubicBezTo>
                  <a:cubicBezTo>
                    <a:pt x="1645443" y="1527493"/>
                    <a:pt x="1592658" y="1527493"/>
                    <a:pt x="1611510" y="1527493"/>
                  </a:cubicBezTo>
                  <a:cubicBezTo>
                    <a:pt x="1626592" y="1527493"/>
                    <a:pt x="1686917" y="1523683"/>
                    <a:pt x="1709539" y="1523683"/>
                  </a:cubicBezTo>
                  <a:cubicBezTo>
                    <a:pt x="1726505" y="1523683"/>
                    <a:pt x="1703176" y="1519397"/>
                    <a:pt x="1699995" y="1518861"/>
                  </a:cubicBezTo>
                  <a:cubicBezTo>
                    <a:pt x="1698935" y="1518683"/>
                    <a:pt x="1700113" y="1518921"/>
                    <a:pt x="1705768" y="1519873"/>
                  </a:cubicBezTo>
                  <a:cubicBezTo>
                    <a:pt x="1728390" y="1519873"/>
                    <a:pt x="1762323" y="1519873"/>
                    <a:pt x="1822648" y="1519873"/>
                  </a:cubicBezTo>
                  <a:cubicBezTo>
                    <a:pt x="1852811" y="1519873"/>
                    <a:pt x="1880146" y="1519873"/>
                    <a:pt x="1899940" y="1519873"/>
                  </a:cubicBezTo>
                  <a:lnTo>
                    <a:pt x="1907100" y="1519873"/>
                  </a:lnTo>
                  <a:lnTo>
                    <a:pt x="1912963" y="1496336"/>
                  </a:lnTo>
                  <a:cubicBezTo>
                    <a:pt x="1916730" y="1436062"/>
                    <a:pt x="1924264" y="1451130"/>
                    <a:pt x="1920497" y="1387090"/>
                  </a:cubicBezTo>
                  <a:cubicBezTo>
                    <a:pt x="1920497" y="1319282"/>
                    <a:pt x="1912963" y="1187434"/>
                    <a:pt x="1916730" y="1119626"/>
                  </a:cubicBezTo>
                  <a:lnTo>
                    <a:pt x="1919333" y="1085717"/>
                  </a:lnTo>
                  <a:lnTo>
                    <a:pt x="1893394" y="1085374"/>
                  </a:lnTo>
                  <a:cubicBezTo>
                    <a:pt x="1869787" y="1084898"/>
                    <a:pt x="1844291" y="1083945"/>
                    <a:pt x="1836737" y="1082040"/>
                  </a:cubicBezTo>
                  <a:cubicBezTo>
                    <a:pt x="1821628" y="1074420"/>
                    <a:pt x="1938720" y="1082040"/>
                    <a:pt x="1855623" y="1074420"/>
                  </a:cubicBezTo>
                  <a:cubicBezTo>
                    <a:pt x="1768748" y="1066800"/>
                    <a:pt x="1855623" y="1074420"/>
                    <a:pt x="1791411" y="1070610"/>
                  </a:cubicBezTo>
                  <a:cubicBezTo>
                    <a:pt x="1727199" y="1066800"/>
                    <a:pt x="1749862" y="1066800"/>
                    <a:pt x="1772525" y="1066800"/>
                  </a:cubicBezTo>
                  <a:cubicBezTo>
                    <a:pt x="1798965" y="1066800"/>
                    <a:pt x="1889617" y="1074420"/>
                    <a:pt x="1919834" y="1078230"/>
                  </a:cubicBezTo>
                  <a:lnTo>
                    <a:pt x="1919909" y="1078224"/>
                  </a:lnTo>
                  <a:lnTo>
                    <a:pt x="1921262" y="1060588"/>
                  </a:lnTo>
                  <a:cubicBezTo>
                    <a:pt x="1922719" y="1045093"/>
                    <a:pt x="1924342" y="1029499"/>
                    <a:pt x="1925956" y="1014823"/>
                  </a:cubicBezTo>
                  <a:lnTo>
                    <a:pt x="1930315" y="977039"/>
                  </a:lnTo>
                  <a:lnTo>
                    <a:pt x="1931217" y="938655"/>
                  </a:lnTo>
                  <a:cubicBezTo>
                    <a:pt x="1931217" y="919783"/>
                    <a:pt x="1930276" y="902798"/>
                    <a:pt x="1928864" y="887228"/>
                  </a:cubicBezTo>
                  <a:lnTo>
                    <a:pt x="1928695" y="885826"/>
                  </a:lnTo>
                  <a:lnTo>
                    <a:pt x="1914393" y="885826"/>
                  </a:lnTo>
                  <a:cubicBezTo>
                    <a:pt x="1901176" y="885826"/>
                    <a:pt x="1882294" y="885826"/>
                    <a:pt x="1859636" y="885826"/>
                  </a:cubicBezTo>
                  <a:cubicBezTo>
                    <a:pt x="1814320" y="885826"/>
                    <a:pt x="1901175" y="878285"/>
                    <a:pt x="1855859" y="874515"/>
                  </a:cubicBezTo>
                  <a:cubicBezTo>
                    <a:pt x="1806767" y="874515"/>
                    <a:pt x="1772780" y="874515"/>
                    <a:pt x="1757675" y="870745"/>
                  </a:cubicBezTo>
                  <a:cubicBezTo>
                    <a:pt x="1742569" y="866974"/>
                    <a:pt x="1829425" y="874515"/>
                    <a:pt x="1757675" y="863204"/>
                  </a:cubicBezTo>
                  <a:cubicBezTo>
                    <a:pt x="1721800" y="859434"/>
                    <a:pt x="1737849" y="858491"/>
                    <a:pt x="1757675" y="858491"/>
                  </a:cubicBezTo>
                  <a:cubicBezTo>
                    <a:pt x="1777500" y="858491"/>
                    <a:pt x="1801103" y="859434"/>
                    <a:pt x="1780333" y="859434"/>
                  </a:cubicBezTo>
                  <a:cubicBezTo>
                    <a:pt x="1743985" y="859434"/>
                    <a:pt x="1849310" y="865207"/>
                    <a:pt x="1848380" y="861599"/>
                  </a:cubicBezTo>
                  <a:lnTo>
                    <a:pt x="1845108" y="860670"/>
                  </a:lnTo>
                  <a:lnTo>
                    <a:pt x="1851611" y="861319"/>
                  </a:lnTo>
                  <a:cubicBezTo>
                    <a:pt x="1862232" y="862262"/>
                    <a:pt x="1875567" y="863204"/>
                    <a:pt x="1889080" y="863675"/>
                  </a:cubicBezTo>
                  <a:lnTo>
                    <a:pt x="1925970" y="863224"/>
                  </a:lnTo>
                  <a:lnTo>
                    <a:pt x="1923688" y="844294"/>
                  </a:lnTo>
                  <a:cubicBezTo>
                    <a:pt x="1923688" y="832971"/>
                    <a:pt x="1916159" y="825422"/>
                    <a:pt x="1908630" y="817873"/>
                  </a:cubicBezTo>
                  <a:cubicBezTo>
                    <a:pt x="1901101" y="806549"/>
                    <a:pt x="1889807" y="799001"/>
                    <a:pt x="1870984" y="791452"/>
                  </a:cubicBezTo>
                  <a:cubicBezTo>
                    <a:pt x="1837103" y="776354"/>
                    <a:pt x="1788164" y="765031"/>
                    <a:pt x="1716637" y="757482"/>
                  </a:cubicBezTo>
                  <a:cubicBezTo>
                    <a:pt x="1609347" y="743328"/>
                    <a:pt x="1459707" y="735543"/>
                    <a:pt x="1258185" y="732536"/>
                  </a:cubicBezTo>
                  <a:lnTo>
                    <a:pt x="1202371" y="731945"/>
                  </a:lnTo>
                  <a:close/>
                  <a:moveTo>
                    <a:pt x="484353" y="555667"/>
                  </a:moveTo>
                  <a:lnTo>
                    <a:pt x="481354" y="557472"/>
                  </a:lnTo>
                  <a:lnTo>
                    <a:pt x="475083" y="563846"/>
                  </a:lnTo>
                  <a:lnTo>
                    <a:pt x="484353" y="555667"/>
                  </a:lnTo>
                  <a:close/>
                  <a:moveTo>
                    <a:pt x="920312" y="191891"/>
                  </a:moveTo>
                  <a:lnTo>
                    <a:pt x="895454" y="213713"/>
                  </a:lnTo>
                  <a:lnTo>
                    <a:pt x="880878" y="237110"/>
                  </a:lnTo>
                  <a:cubicBezTo>
                    <a:pt x="869571" y="255955"/>
                    <a:pt x="846956" y="274800"/>
                    <a:pt x="820573" y="289876"/>
                  </a:cubicBezTo>
                  <a:lnTo>
                    <a:pt x="774815" y="319617"/>
                  </a:lnTo>
                  <a:lnTo>
                    <a:pt x="653303" y="426288"/>
                  </a:lnTo>
                  <a:lnTo>
                    <a:pt x="643425" y="440634"/>
                  </a:lnTo>
                  <a:cubicBezTo>
                    <a:pt x="628348" y="467017"/>
                    <a:pt x="601965" y="485862"/>
                    <a:pt x="571812" y="504707"/>
                  </a:cubicBezTo>
                  <a:lnTo>
                    <a:pt x="549774" y="517173"/>
                  </a:lnTo>
                  <a:lnTo>
                    <a:pt x="415727" y="634848"/>
                  </a:lnTo>
                  <a:lnTo>
                    <a:pt x="398433" y="659234"/>
                  </a:lnTo>
                  <a:cubicBezTo>
                    <a:pt x="383357" y="681848"/>
                    <a:pt x="362627" y="698809"/>
                    <a:pt x="345666" y="710116"/>
                  </a:cubicBezTo>
                  <a:lnTo>
                    <a:pt x="324814" y="722489"/>
                  </a:lnTo>
                  <a:lnTo>
                    <a:pt x="468334" y="720740"/>
                  </a:lnTo>
                  <a:cubicBezTo>
                    <a:pt x="686090" y="718086"/>
                    <a:pt x="875259" y="715963"/>
                    <a:pt x="1039017" y="715963"/>
                  </a:cubicBezTo>
                  <a:cubicBezTo>
                    <a:pt x="1233127" y="715963"/>
                    <a:pt x="1390841" y="718451"/>
                    <a:pt x="1516813" y="724593"/>
                  </a:cubicBezTo>
                  <a:lnTo>
                    <a:pt x="1629894" y="731838"/>
                  </a:lnTo>
                  <a:lnTo>
                    <a:pt x="1633536" y="731838"/>
                  </a:lnTo>
                  <a:lnTo>
                    <a:pt x="1635618" y="732324"/>
                  </a:lnTo>
                  <a:lnTo>
                    <a:pt x="1667118" y="735498"/>
                  </a:lnTo>
                  <a:lnTo>
                    <a:pt x="1658225" y="729607"/>
                  </a:lnTo>
                  <a:cubicBezTo>
                    <a:pt x="1649286" y="722527"/>
                    <a:pt x="1639877" y="714032"/>
                    <a:pt x="1630467" y="704593"/>
                  </a:cubicBezTo>
                  <a:lnTo>
                    <a:pt x="1594095" y="654071"/>
                  </a:lnTo>
                  <a:lnTo>
                    <a:pt x="1458600" y="520490"/>
                  </a:lnTo>
                  <a:lnTo>
                    <a:pt x="1446044" y="512033"/>
                  </a:lnTo>
                  <a:cubicBezTo>
                    <a:pt x="1412170" y="489379"/>
                    <a:pt x="1363242" y="459174"/>
                    <a:pt x="1318077" y="387436"/>
                  </a:cubicBezTo>
                  <a:lnTo>
                    <a:pt x="1309221" y="373221"/>
                  </a:lnTo>
                  <a:lnTo>
                    <a:pt x="1203100" y="268599"/>
                  </a:lnTo>
                  <a:lnTo>
                    <a:pt x="1165175" y="242073"/>
                  </a:lnTo>
                  <a:lnTo>
                    <a:pt x="1128373" y="201503"/>
                  </a:lnTo>
                  <a:lnTo>
                    <a:pt x="1127479" y="202252"/>
                  </a:lnTo>
                  <a:lnTo>
                    <a:pt x="1128713" y="203490"/>
                  </a:lnTo>
                  <a:lnTo>
                    <a:pt x="1121958" y="206877"/>
                  </a:lnTo>
                  <a:lnTo>
                    <a:pt x="1121373" y="207367"/>
                  </a:lnTo>
                  <a:lnTo>
                    <a:pt x="1120178" y="208269"/>
                  </a:lnTo>
                  <a:lnTo>
                    <a:pt x="1117402" y="211052"/>
                  </a:lnTo>
                  <a:lnTo>
                    <a:pt x="1117009" y="210658"/>
                  </a:lnTo>
                  <a:lnTo>
                    <a:pt x="1101944" y="222017"/>
                  </a:lnTo>
                  <a:lnTo>
                    <a:pt x="1102320" y="222395"/>
                  </a:lnTo>
                  <a:lnTo>
                    <a:pt x="1094570" y="227578"/>
                  </a:lnTo>
                  <a:lnTo>
                    <a:pt x="1091371" y="229989"/>
                  </a:lnTo>
                  <a:cubicBezTo>
                    <a:pt x="1083871" y="233760"/>
                    <a:pt x="1072620" y="237530"/>
                    <a:pt x="1057620" y="237530"/>
                  </a:cubicBezTo>
                  <a:cubicBezTo>
                    <a:pt x="1057620" y="241300"/>
                    <a:pt x="1053869" y="241300"/>
                    <a:pt x="1050119" y="241300"/>
                  </a:cubicBezTo>
                  <a:lnTo>
                    <a:pt x="1049616" y="241261"/>
                  </a:lnTo>
                  <a:lnTo>
                    <a:pt x="1049536" y="241301"/>
                  </a:lnTo>
                  <a:cubicBezTo>
                    <a:pt x="1034455" y="241301"/>
                    <a:pt x="1015603" y="237520"/>
                    <a:pt x="1000522" y="237520"/>
                  </a:cubicBezTo>
                  <a:cubicBezTo>
                    <a:pt x="981670" y="233739"/>
                    <a:pt x="970359" y="229958"/>
                    <a:pt x="955278" y="222395"/>
                  </a:cubicBezTo>
                  <a:cubicBezTo>
                    <a:pt x="951508" y="218614"/>
                    <a:pt x="951508" y="218614"/>
                    <a:pt x="947737" y="218614"/>
                  </a:cubicBezTo>
                  <a:lnTo>
                    <a:pt x="955384" y="221682"/>
                  </a:lnTo>
                  <a:lnTo>
                    <a:pt x="922613" y="196056"/>
                  </a:lnTo>
                  <a:lnTo>
                    <a:pt x="920312" y="191891"/>
                  </a:lnTo>
                  <a:close/>
                  <a:moveTo>
                    <a:pt x="1001367" y="15081"/>
                  </a:moveTo>
                  <a:cubicBezTo>
                    <a:pt x="997617" y="15081"/>
                    <a:pt x="993866" y="15081"/>
                    <a:pt x="990116" y="18851"/>
                  </a:cubicBezTo>
                  <a:cubicBezTo>
                    <a:pt x="975116" y="22622"/>
                    <a:pt x="963865" y="26392"/>
                    <a:pt x="956365" y="33933"/>
                  </a:cubicBezTo>
                  <a:cubicBezTo>
                    <a:pt x="952614" y="33933"/>
                    <a:pt x="952614" y="37703"/>
                    <a:pt x="948864" y="41473"/>
                  </a:cubicBezTo>
                  <a:cubicBezTo>
                    <a:pt x="945114" y="49014"/>
                    <a:pt x="941364" y="52784"/>
                    <a:pt x="937614" y="56555"/>
                  </a:cubicBezTo>
                  <a:cubicBezTo>
                    <a:pt x="933863" y="67865"/>
                    <a:pt x="930113" y="75406"/>
                    <a:pt x="926363" y="86717"/>
                  </a:cubicBezTo>
                  <a:cubicBezTo>
                    <a:pt x="918863" y="101798"/>
                    <a:pt x="915113" y="116880"/>
                    <a:pt x="915113" y="135731"/>
                  </a:cubicBezTo>
                  <a:cubicBezTo>
                    <a:pt x="915113" y="143272"/>
                    <a:pt x="918863" y="150812"/>
                    <a:pt x="918863" y="158353"/>
                  </a:cubicBezTo>
                  <a:cubicBezTo>
                    <a:pt x="918863" y="169664"/>
                    <a:pt x="926363" y="180975"/>
                    <a:pt x="933863" y="188516"/>
                  </a:cubicBezTo>
                  <a:cubicBezTo>
                    <a:pt x="941364" y="196056"/>
                    <a:pt x="952614" y="203597"/>
                    <a:pt x="963865" y="207367"/>
                  </a:cubicBezTo>
                  <a:cubicBezTo>
                    <a:pt x="978866" y="214908"/>
                    <a:pt x="986366" y="218678"/>
                    <a:pt x="1005117" y="222449"/>
                  </a:cubicBezTo>
                  <a:cubicBezTo>
                    <a:pt x="1020118" y="222449"/>
                    <a:pt x="1035119" y="226219"/>
                    <a:pt x="1050119" y="226219"/>
                  </a:cubicBezTo>
                  <a:cubicBezTo>
                    <a:pt x="1053869" y="226219"/>
                    <a:pt x="1053869" y="226219"/>
                    <a:pt x="1057620" y="222449"/>
                  </a:cubicBezTo>
                  <a:cubicBezTo>
                    <a:pt x="1068870" y="222449"/>
                    <a:pt x="1076371" y="218678"/>
                    <a:pt x="1087621" y="214908"/>
                  </a:cubicBezTo>
                  <a:cubicBezTo>
                    <a:pt x="1095122" y="211138"/>
                    <a:pt x="1102622" y="203597"/>
                    <a:pt x="1110122" y="196056"/>
                  </a:cubicBezTo>
                  <a:cubicBezTo>
                    <a:pt x="1117623" y="192286"/>
                    <a:pt x="1125123" y="184745"/>
                    <a:pt x="1132624" y="180975"/>
                  </a:cubicBezTo>
                  <a:cubicBezTo>
                    <a:pt x="1136374" y="173434"/>
                    <a:pt x="1140124" y="165894"/>
                    <a:pt x="1140124" y="158353"/>
                  </a:cubicBezTo>
                  <a:cubicBezTo>
                    <a:pt x="1143874" y="147042"/>
                    <a:pt x="1143874" y="139501"/>
                    <a:pt x="1143874" y="128190"/>
                  </a:cubicBezTo>
                  <a:cubicBezTo>
                    <a:pt x="1143874" y="124420"/>
                    <a:pt x="1143874" y="120650"/>
                    <a:pt x="1143874" y="116880"/>
                  </a:cubicBezTo>
                  <a:cubicBezTo>
                    <a:pt x="1143874" y="101798"/>
                    <a:pt x="1143874" y="86717"/>
                    <a:pt x="1136374" y="71636"/>
                  </a:cubicBezTo>
                  <a:cubicBezTo>
                    <a:pt x="1128874" y="64095"/>
                    <a:pt x="1128874" y="52784"/>
                    <a:pt x="1121373" y="49014"/>
                  </a:cubicBezTo>
                  <a:cubicBezTo>
                    <a:pt x="1117623" y="41473"/>
                    <a:pt x="1113872" y="41473"/>
                    <a:pt x="1102622" y="33933"/>
                  </a:cubicBezTo>
                  <a:cubicBezTo>
                    <a:pt x="1087621" y="26392"/>
                    <a:pt x="1072620" y="15081"/>
                    <a:pt x="1057620" y="18851"/>
                  </a:cubicBezTo>
                  <a:cubicBezTo>
                    <a:pt x="1050119" y="18851"/>
                    <a:pt x="1046369" y="18851"/>
                    <a:pt x="1042619" y="18851"/>
                  </a:cubicBezTo>
                  <a:cubicBezTo>
                    <a:pt x="1035119" y="18851"/>
                    <a:pt x="1027618" y="18851"/>
                    <a:pt x="1016368" y="18851"/>
                  </a:cubicBezTo>
                  <a:cubicBezTo>
                    <a:pt x="1012617" y="18851"/>
                    <a:pt x="1005117" y="15081"/>
                    <a:pt x="1001367" y="15081"/>
                  </a:cubicBezTo>
                  <a:close/>
                  <a:moveTo>
                    <a:pt x="1001367" y="0"/>
                  </a:moveTo>
                  <a:cubicBezTo>
                    <a:pt x="1008867" y="0"/>
                    <a:pt x="1012617" y="3770"/>
                    <a:pt x="1016368" y="3770"/>
                  </a:cubicBezTo>
                  <a:cubicBezTo>
                    <a:pt x="1027618" y="3770"/>
                    <a:pt x="1035119" y="3770"/>
                    <a:pt x="1042619" y="3770"/>
                  </a:cubicBezTo>
                  <a:lnTo>
                    <a:pt x="1053869" y="3770"/>
                  </a:lnTo>
                  <a:cubicBezTo>
                    <a:pt x="1057620" y="11311"/>
                    <a:pt x="1057620" y="11311"/>
                    <a:pt x="1057620" y="11311"/>
                  </a:cubicBezTo>
                  <a:cubicBezTo>
                    <a:pt x="1057620" y="3770"/>
                    <a:pt x="1057620" y="3770"/>
                    <a:pt x="1057620" y="3770"/>
                  </a:cubicBezTo>
                  <a:cubicBezTo>
                    <a:pt x="1076371" y="3770"/>
                    <a:pt x="1095122" y="15081"/>
                    <a:pt x="1110122" y="22622"/>
                  </a:cubicBezTo>
                  <a:lnTo>
                    <a:pt x="1129207" y="33586"/>
                  </a:lnTo>
                  <a:lnTo>
                    <a:pt x="1136253" y="37119"/>
                  </a:lnTo>
                  <a:cubicBezTo>
                    <a:pt x="1140024" y="48462"/>
                    <a:pt x="1143794" y="56025"/>
                    <a:pt x="1147564" y="63587"/>
                  </a:cubicBezTo>
                  <a:cubicBezTo>
                    <a:pt x="1158875" y="82493"/>
                    <a:pt x="1158875" y="101398"/>
                    <a:pt x="1158875" y="116523"/>
                  </a:cubicBezTo>
                  <a:lnTo>
                    <a:pt x="1158875" y="116880"/>
                  </a:lnTo>
                  <a:lnTo>
                    <a:pt x="1158875" y="127867"/>
                  </a:lnTo>
                  <a:lnTo>
                    <a:pt x="1158875" y="128190"/>
                  </a:lnTo>
                  <a:cubicBezTo>
                    <a:pt x="1158875" y="139501"/>
                    <a:pt x="1158875" y="150812"/>
                    <a:pt x="1155125" y="162123"/>
                  </a:cubicBezTo>
                  <a:cubicBezTo>
                    <a:pt x="1155125" y="167779"/>
                    <a:pt x="1153250" y="172492"/>
                    <a:pt x="1150906" y="176733"/>
                  </a:cubicBezTo>
                  <a:lnTo>
                    <a:pt x="1144014" y="188281"/>
                  </a:lnTo>
                  <a:lnTo>
                    <a:pt x="1211007" y="254328"/>
                  </a:lnTo>
                  <a:lnTo>
                    <a:pt x="1223983" y="262839"/>
                  </a:lnTo>
                  <a:cubicBezTo>
                    <a:pt x="1246566" y="277941"/>
                    <a:pt x="1265384" y="289268"/>
                    <a:pt x="1280439" y="308147"/>
                  </a:cubicBezTo>
                  <a:cubicBezTo>
                    <a:pt x="1287967" y="315698"/>
                    <a:pt x="1295494" y="325137"/>
                    <a:pt x="1303963" y="336937"/>
                  </a:cubicBezTo>
                  <a:lnTo>
                    <a:pt x="1322531" y="364277"/>
                  </a:lnTo>
                  <a:lnTo>
                    <a:pt x="1456664" y="496514"/>
                  </a:lnTo>
                  <a:lnTo>
                    <a:pt x="1457335" y="496931"/>
                  </a:lnTo>
                  <a:cubicBezTo>
                    <a:pt x="1472390" y="512033"/>
                    <a:pt x="1498736" y="530912"/>
                    <a:pt x="1525083" y="553566"/>
                  </a:cubicBezTo>
                  <a:cubicBezTo>
                    <a:pt x="1555193" y="576220"/>
                    <a:pt x="1581539" y="602649"/>
                    <a:pt x="1596594" y="629079"/>
                  </a:cubicBezTo>
                  <a:lnTo>
                    <a:pt x="1605861" y="643604"/>
                  </a:lnTo>
                  <a:lnTo>
                    <a:pt x="1701800" y="738188"/>
                  </a:lnTo>
                  <a:lnTo>
                    <a:pt x="1701069" y="738919"/>
                  </a:lnTo>
                  <a:lnTo>
                    <a:pt x="1710285" y="739848"/>
                  </a:lnTo>
                  <a:cubicBezTo>
                    <a:pt x="1758048" y="745687"/>
                    <a:pt x="1797576" y="752764"/>
                    <a:pt x="1829574" y="761256"/>
                  </a:cubicBezTo>
                  <a:cubicBezTo>
                    <a:pt x="1870984" y="772580"/>
                    <a:pt x="1901101" y="787677"/>
                    <a:pt x="1919923" y="806549"/>
                  </a:cubicBezTo>
                  <a:cubicBezTo>
                    <a:pt x="1931217" y="817873"/>
                    <a:pt x="1934982" y="829196"/>
                    <a:pt x="1938746" y="840519"/>
                  </a:cubicBezTo>
                  <a:cubicBezTo>
                    <a:pt x="1942511" y="866940"/>
                    <a:pt x="1946275" y="900910"/>
                    <a:pt x="1946275" y="938655"/>
                  </a:cubicBezTo>
                  <a:cubicBezTo>
                    <a:pt x="1946275" y="1036790"/>
                    <a:pt x="1934982" y="1153797"/>
                    <a:pt x="1934982" y="1259481"/>
                  </a:cubicBezTo>
                  <a:cubicBezTo>
                    <a:pt x="1934982" y="1293451"/>
                    <a:pt x="1934982" y="1327421"/>
                    <a:pt x="1938746" y="1357617"/>
                  </a:cubicBezTo>
                  <a:cubicBezTo>
                    <a:pt x="1942511" y="1384038"/>
                    <a:pt x="1942511" y="1410459"/>
                    <a:pt x="1942511" y="1433105"/>
                  </a:cubicBezTo>
                  <a:cubicBezTo>
                    <a:pt x="1942511" y="1459526"/>
                    <a:pt x="1940629" y="1483116"/>
                    <a:pt x="1935923" y="1504348"/>
                  </a:cubicBezTo>
                  <a:lnTo>
                    <a:pt x="1929524" y="1519873"/>
                  </a:lnTo>
                  <a:lnTo>
                    <a:pt x="1931987" y="1519873"/>
                  </a:lnTo>
                  <a:lnTo>
                    <a:pt x="1924447" y="1535113"/>
                  </a:lnTo>
                  <a:lnTo>
                    <a:pt x="1923292" y="1534994"/>
                  </a:lnTo>
                  <a:lnTo>
                    <a:pt x="1912394" y="1561436"/>
                  </a:lnTo>
                  <a:cubicBezTo>
                    <a:pt x="1893571" y="1591631"/>
                    <a:pt x="1859690" y="1614278"/>
                    <a:pt x="1814516" y="1621827"/>
                  </a:cubicBezTo>
                  <a:cubicBezTo>
                    <a:pt x="1788164" y="1625601"/>
                    <a:pt x="1754283" y="1625601"/>
                    <a:pt x="1720402" y="1625601"/>
                  </a:cubicBezTo>
                  <a:cubicBezTo>
                    <a:pt x="1584878" y="1625601"/>
                    <a:pt x="1389121" y="1602955"/>
                    <a:pt x="1050311" y="1602955"/>
                  </a:cubicBezTo>
                  <a:cubicBezTo>
                    <a:pt x="975020" y="1602955"/>
                    <a:pt x="888435" y="1602955"/>
                    <a:pt x="794321" y="1606729"/>
                  </a:cubicBezTo>
                  <a:cubicBezTo>
                    <a:pt x="587271" y="1614278"/>
                    <a:pt x="432924" y="1618052"/>
                    <a:pt x="319987" y="1618052"/>
                  </a:cubicBezTo>
                  <a:cubicBezTo>
                    <a:pt x="240932" y="1618052"/>
                    <a:pt x="176934" y="1618052"/>
                    <a:pt x="131760" y="1610503"/>
                  </a:cubicBezTo>
                  <a:cubicBezTo>
                    <a:pt x="86585" y="1602955"/>
                    <a:pt x="60233" y="1595406"/>
                    <a:pt x="37646" y="1580308"/>
                  </a:cubicBezTo>
                  <a:cubicBezTo>
                    <a:pt x="26352" y="1568985"/>
                    <a:pt x="18823" y="1557661"/>
                    <a:pt x="15058" y="1542564"/>
                  </a:cubicBezTo>
                  <a:cubicBezTo>
                    <a:pt x="3765" y="1508594"/>
                    <a:pt x="0" y="1455752"/>
                    <a:pt x="0" y="1387812"/>
                  </a:cubicBezTo>
                  <a:cubicBezTo>
                    <a:pt x="0" y="1319872"/>
                    <a:pt x="3765" y="1233060"/>
                    <a:pt x="3765" y="1131151"/>
                  </a:cubicBezTo>
                  <a:cubicBezTo>
                    <a:pt x="3765" y="1085857"/>
                    <a:pt x="3765" y="1033015"/>
                    <a:pt x="0" y="976399"/>
                  </a:cubicBezTo>
                  <a:cubicBezTo>
                    <a:pt x="0" y="972624"/>
                    <a:pt x="0" y="968850"/>
                    <a:pt x="0" y="965076"/>
                  </a:cubicBezTo>
                  <a:cubicBezTo>
                    <a:pt x="0" y="908459"/>
                    <a:pt x="15058" y="866940"/>
                    <a:pt x="33881" y="832971"/>
                  </a:cubicBezTo>
                  <a:cubicBezTo>
                    <a:pt x="52704" y="799001"/>
                    <a:pt x="75291" y="776354"/>
                    <a:pt x="101643" y="757482"/>
                  </a:cubicBezTo>
                  <a:cubicBezTo>
                    <a:pt x="158111" y="727286"/>
                    <a:pt x="214580" y="723512"/>
                    <a:pt x="233403" y="723512"/>
                  </a:cubicBezTo>
                  <a:cubicBezTo>
                    <a:pt x="237167" y="723512"/>
                    <a:pt x="240932" y="723512"/>
                    <a:pt x="240932" y="723512"/>
                  </a:cubicBezTo>
                  <a:lnTo>
                    <a:pt x="294873" y="722855"/>
                  </a:lnTo>
                  <a:lnTo>
                    <a:pt x="402341" y="628030"/>
                  </a:lnTo>
                  <a:lnTo>
                    <a:pt x="421048" y="598931"/>
                  </a:lnTo>
                  <a:cubicBezTo>
                    <a:pt x="432355" y="583855"/>
                    <a:pt x="447432" y="568779"/>
                    <a:pt x="473815" y="546165"/>
                  </a:cubicBezTo>
                  <a:cubicBezTo>
                    <a:pt x="487007" y="536743"/>
                    <a:pt x="502084" y="528263"/>
                    <a:pt x="517631" y="519783"/>
                  </a:cubicBezTo>
                  <a:lnTo>
                    <a:pt x="538218" y="508138"/>
                  </a:lnTo>
                  <a:lnTo>
                    <a:pt x="646109" y="412941"/>
                  </a:lnTo>
                  <a:lnTo>
                    <a:pt x="654968" y="400177"/>
                  </a:lnTo>
                  <a:cubicBezTo>
                    <a:pt x="678289" y="370673"/>
                    <a:pt x="703731" y="350179"/>
                    <a:pt x="737652" y="327565"/>
                  </a:cubicBezTo>
                  <a:lnTo>
                    <a:pt x="757455" y="314694"/>
                  </a:lnTo>
                  <a:lnTo>
                    <a:pt x="904405" y="185032"/>
                  </a:lnTo>
                  <a:lnTo>
                    <a:pt x="911804" y="176495"/>
                  </a:lnTo>
                  <a:lnTo>
                    <a:pt x="903862" y="162123"/>
                  </a:lnTo>
                  <a:cubicBezTo>
                    <a:pt x="903862" y="150812"/>
                    <a:pt x="900112" y="143272"/>
                    <a:pt x="900112" y="135731"/>
                  </a:cubicBezTo>
                  <a:cubicBezTo>
                    <a:pt x="900112" y="116880"/>
                    <a:pt x="903862" y="98028"/>
                    <a:pt x="911362" y="82947"/>
                  </a:cubicBezTo>
                  <a:cubicBezTo>
                    <a:pt x="915113" y="71636"/>
                    <a:pt x="918863" y="60325"/>
                    <a:pt x="926363" y="49014"/>
                  </a:cubicBezTo>
                  <a:cubicBezTo>
                    <a:pt x="930113" y="41473"/>
                    <a:pt x="933863" y="37703"/>
                    <a:pt x="937614" y="33933"/>
                  </a:cubicBezTo>
                  <a:cubicBezTo>
                    <a:pt x="937614" y="30162"/>
                    <a:pt x="941364" y="26392"/>
                    <a:pt x="945114" y="22622"/>
                  </a:cubicBezTo>
                  <a:cubicBezTo>
                    <a:pt x="956365" y="11311"/>
                    <a:pt x="975116" y="7540"/>
                    <a:pt x="986366" y="3770"/>
                  </a:cubicBezTo>
                  <a:cubicBezTo>
                    <a:pt x="990116" y="0"/>
                    <a:pt x="997617" y="0"/>
                    <a:pt x="1001367" y="0"/>
                  </a:cubicBezTo>
                  <a:close/>
                </a:path>
              </a:pathLst>
            </a:custGeom>
            <a:solidFill>
              <a:schemeClr val="accent1"/>
            </a:solidFill>
            <a:ln w="9525">
              <a:solidFill>
                <a:srgbClr val="FD845B"/>
              </a:solidFill>
              <a:round/>
              <a:headEnd/>
              <a:tailEnd/>
            </a:ln>
          </p:spPr>
          <p:txBody>
            <a:bodyPr/>
            <a:lstStyle/>
            <a:p>
              <a:endParaRPr lang="zh-CN" altLang="en-US" sz="1470" dirty="0">
                <a:ea typeface="思源黑体 CN Light" panose="020B0300000000000000" pitchFamily="34" charset="-122"/>
              </a:endParaRPr>
            </a:p>
          </p:txBody>
        </p:sp>
        <p:sp>
          <p:nvSpPr>
            <p:cNvPr id="4" name="MH_Other_2">
              <a:extLst>
                <a:ext uri="{FF2B5EF4-FFF2-40B4-BE49-F238E27FC236}">
                  <a16:creationId xmlns:a16="http://schemas.microsoft.com/office/drawing/2014/main" id="{4615B3D8-4B96-4105-8993-E8A451D7F64B}"/>
                </a:ext>
              </a:extLst>
            </p:cNvPr>
            <p:cNvSpPr>
              <a:spLocks/>
            </p:cNvSpPr>
            <p:nvPr>
              <p:custDataLst>
                <p:tags r:id="rId14"/>
              </p:custDataLst>
            </p:nvPr>
          </p:nvSpPr>
          <p:spPr bwMode="auto">
            <a:xfrm>
              <a:off x="2478088" y="2219326"/>
              <a:ext cx="1930400" cy="1439863"/>
            </a:xfrm>
            <a:custGeom>
              <a:avLst/>
              <a:gdLst>
                <a:gd name="T0" fmla="*/ 1924272 w 1930133"/>
                <a:gd name="T1" fmla="*/ 671098 h 1439863"/>
                <a:gd name="T2" fmla="*/ 1788707 w 1930133"/>
                <a:gd name="T3" fmla="*/ 1432326 h 1439863"/>
                <a:gd name="T4" fmla="*/ 1442262 w 1930133"/>
                <a:gd name="T5" fmla="*/ 1432326 h 1439863"/>
                <a:gd name="T6" fmla="*/ 779500 w 1930133"/>
                <a:gd name="T7" fmla="*/ 1432326 h 1439863"/>
                <a:gd name="T8" fmla="*/ 0 w 1930133"/>
                <a:gd name="T9" fmla="*/ 1375799 h 1439863"/>
                <a:gd name="T10" fmla="*/ 90377 w 1930133"/>
                <a:gd name="T11" fmla="*/ 1398410 h 1439863"/>
                <a:gd name="T12" fmla="*/ 753140 w 1930133"/>
                <a:gd name="T13" fmla="*/ 1394642 h 1439863"/>
                <a:gd name="T14" fmla="*/ 1679501 w 1930133"/>
                <a:gd name="T15" fmla="*/ 1413484 h 1439863"/>
                <a:gd name="T16" fmla="*/ 1871552 w 1930133"/>
                <a:gd name="T17" fmla="*/ 1349420 h 1439863"/>
                <a:gd name="T18" fmla="*/ 1897912 w 1930133"/>
                <a:gd name="T19" fmla="*/ 1145923 h 1439863"/>
                <a:gd name="T20" fmla="*/ 1905443 w 1930133"/>
                <a:gd name="T21" fmla="*/ 727625 h 1439863"/>
                <a:gd name="T22" fmla="*/ 1084457 w 1930133"/>
                <a:gd name="T23" fmla="*/ 19050 h 1439863"/>
                <a:gd name="T24" fmla="*/ 1152297 w 1930133"/>
                <a:gd name="T25" fmla="*/ 71855 h 1439863"/>
                <a:gd name="T26" fmla="*/ 1246519 w 1930133"/>
                <a:gd name="T27" fmla="*/ 169922 h 1439863"/>
                <a:gd name="T28" fmla="*/ 1374661 w 1930133"/>
                <a:gd name="T29" fmla="*/ 294392 h 1439863"/>
                <a:gd name="T30" fmla="*/ 1442501 w 1930133"/>
                <a:gd name="T31" fmla="*/ 347197 h 1439863"/>
                <a:gd name="T32" fmla="*/ 1514110 w 1930133"/>
                <a:gd name="T33" fmla="*/ 430177 h 1439863"/>
                <a:gd name="T34" fmla="*/ 1597025 w 1930133"/>
                <a:gd name="T35" fmla="*/ 516928 h 1439863"/>
                <a:gd name="T36" fmla="*/ 1570643 w 1930133"/>
                <a:gd name="T37" fmla="*/ 520700 h 1439863"/>
                <a:gd name="T38" fmla="*/ 1502803 w 1930133"/>
                <a:gd name="T39" fmla="*/ 441492 h 1439863"/>
                <a:gd name="T40" fmla="*/ 1431194 w 1930133"/>
                <a:gd name="T41" fmla="*/ 358513 h 1439863"/>
                <a:gd name="T42" fmla="*/ 1363354 w 1930133"/>
                <a:gd name="T43" fmla="*/ 305707 h 1439863"/>
                <a:gd name="T44" fmla="*/ 1235212 w 1930133"/>
                <a:gd name="T45" fmla="*/ 177466 h 1439863"/>
                <a:gd name="T46" fmla="*/ 1144759 w 1930133"/>
                <a:gd name="T47" fmla="*/ 86943 h 1439863"/>
                <a:gd name="T48" fmla="*/ 1073150 w 1930133"/>
                <a:gd name="T49" fmla="*/ 26594 h 1439863"/>
                <a:gd name="T50" fmla="*/ 900825 w 1930133"/>
                <a:gd name="T51" fmla="*/ 3770 h 1439863"/>
                <a:gd name="T52" fmla="*/ 906463 w 1930133"/>
                <a:gd name="T53" fmla="*/ 7541 h 1439863"/>
                <a:gd name="T54" fmla="*/ 895187 w 1930133"/>
                <a:gd name="T55" fmla="*/ 0 h 1439863"/>
                <a:gd name="T56" fmla="*/ 898946 w 1930133"/>
                <a:gd name="T57" fmla="*/ 3770 h 1439863"/>
                <a:gd name="T58" fmla="*/ 876393 w 1930133"/>
                <a:gd name="T59" fmla="*/ 37703 h 1439863"/>
                <a:gd name="T60" fmla="*/ 812493 w 1930133"/>
                <a:gd name="T61" fmla="*/ 109339 h 1439863"/>
                <a:gd name="T62" fmla="*/ 741076 w 1930133"/>
                <a:gd name="T63" fmla="*/ 154583 h 1439863"/>
                <a:gd name="T64" fmla="*/ 643348 w 1930133"/>
                <a:gd name="T65" fmla="*/ 252611 h 1439863"/>
                <a:gd name="T66" fmla="*/ 553137 w 1930133"/>
                <a:gd name="T67" fmla="*/ 324247 h 1439863"/>
                <a:gd name="T68" fmla="*/ 444132 w 1930133"/>
                <a:gd name="T69" fmla="*/ 410965 h 1439863"/>
                <a:gd name="T70" fmla="*/ 410302 w 1930133"/>
                <a:gd name="T71" fmla="*/ 459979 h 1439863"/>
                <a:gd name="T72" fmla="*/ 327609 w 1930133"/>
                <a:gd name="T73" fmla="*/ 512763 h 1439863"/>
                <a:gd name="T74" fmla="*/ 327609 w 1930133"/>
                <a:gd name="T75" fmla="*/ 508993 h 1439863"/>
                <a:gd name="T76" fmla="*/ 353920 w 1930133"/>
                <a:gd name="T77" fmla="*/ 493912 h 1439863"/>
                <a:gd name="T78" fmla="*/ 414061 w 1930133"/>
                <a:gd name="T79" fmla="*/ 426046 h 1439863"/>
                <a:gd name="T80" fmla="*/ 481719 w 1930133"/>
                <a:gd name="T81" fmla="*/ 350640 h 1439863"/>
                <a:gd name="T82" fmla="*/ 568172 w 1930133"/>
                <a:gd name="T83" fmla="*/ 297855 h 1439863"/>
                <a:gd name="T84" fmla="*/ 643348 w 1930133"/>
                <a:gd name="T85" fmla="*/ 226219 h 1439863"/>
                <a:gd name="T86" fmla="*/ 759870 w 1930133"/>
                <a:gd name="T87" fmla="*/ 120650 h 1439863"/>
                <a:gd name="T88" fmla="*/ 853840 w 1930133"/>
                <a:gd name="T89" fmla="*/ 49014 h 1439863"/>
                <a:gd name="T90" fmla="*/ 895187 w 1930133"/>
                <a:gd name="T91" fmla="*/ 0 h 1439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0133" h="1439863">
                  <a:moveTo>
                    <a:pt x="1897912" y="633413"/>
                  </a:moveTo>
                  <a:cubicBezTo>
                    <a:pt x="1912975" y="644718"/>
                    <a:pt x="1920506" y="656024"/>
                    <a:pt x="1924272" y="671098"/>
                  </a:cubicBezTo>
                  <a:cubicBezTo>
                    <a:pt x="1943100" y="791688"/>
                    <a:pt x="1909209" y="1036638"/>
                    <a:pt x="1924272" y="1191145"/>
                  </a:cubicBezTo>
                  <a:cubicBezTo>
                    <a:pt x="1943100" y="1341883"/>
                    <a:pt x="1897912" y="1413484"/>
                    <a:pt x="1788707" y="1432326"/>
                  </a:cubicBezTo>
                  <a:cubicBezTo>
                    <a:pt x="1754815" y="1439863"/>
                    <a:pt x="1713393" y="1439863"/>
                    <a:pt x="1668204" y="1439863"/>
                  </a:cubicBezTo>
                  <a:cubicBezTo>
                    <a:pt x="1607953" y="1439863"/>
                    <a:pt x="1532639" y="1436095"/>
                    <a:pt x="1442262" y="1432326"/>
                  </a:cubicBezTo>
                  <a:cubicBezTo>
                    <a:pt x="1348120" y="1428558"/>
                    <a:pt x="1238915" y="1424789"/>
                    <a:pt x="1099584" y="1424789"/>
                  </a:cubicBezTo>
                  <a:cubicBezTo>
                    <a:pt x="1005441" y="1424789"/>
                    <a:pt x="900002" y="1428558"/>
                    <a:pt x="779500" y="1432326"/>
                  </a:cubicBezTo>
                  <a:cubicBezTo>
                    <a:pt x="658997" y="1436095"/>
                    <a:pt x="553558" y="1439863"/>
                    <a:pt x="466947" y="1439863"/>
                  </a:cubicBezTo>
                  <a:cubicBezTo>
                    <a:pt x="109205" y="1439863"/>
                    <a:pt x="3766" y="1405947"/>
                    <a:pt x="0" y="1375799"/>
                  </a:cubicBezTo>
                  <a:cubicBezTo>
                    <a:pt x="0" y="1372031"/>
                    <a:pt x="0" y="1372031"/>
                    <a:pt x="0" y="1368262"/>
                  </a:cubicBezTo>
                  <a:cubicBezTo>
                    <a:pt x="18828" y="1383336"/>
                    <a:pt x="48954" y="1390873"/>
                    <a:pt x="90377" y="1398410"/>
                  </a:cubicBezTo>
                  <a:cubicBezTo>
                    <a:pt x="135565" y="1405947"/>
                    <a:pt x="199582" y="1405947"/>
                    <a:pt x="278661" y="1405947"/>
                  </a:cubicBezTo>
                  <a:cubicBezTo>
                    <a:pt x="391633" y="1405947"/>
                    <a:pt x="546026" y="1402179"/>
                    <a:pt x="753140" y="1394642"/>
                  </a:cubicBezTo>
                  <a:cubicBezTo>
                    <a:pt x="847282" y="1390873"/>
                    <a:pt x="933893" y="1390873"/>
                    <a:pt x="1009207" y="1390873"/>
                  </a:cubicBezTo>
                  <a:cubicBezTo>
                    <a:pt x="1348120" y="1390873"/>
                    <a:pt x="1543936" y="1413484"/>
                    <a:pt x="1679501" y="1413484"/>
                  </a:cubicBezTo>
                  <a:cubicBezTo>
                    <a:pt x="1713393" y="1413484"/>
                    <a:pt x="1747284" y="1413484"/>
                    <a:pt x="1773644" y="1409716"/>
                  </a:cubicBezTo>
                  <a:cubicBezTo>
                    <a:pt x="1818832" y="1402179"/>
                    <a:pt x="1852723" y="1379568"/>
                    <a:pt x="1871552" y="1349420"/>
                  </a:cubicBezTo>
                  <a:cubicBezTo>
                    <a:pt x="1894146" y="1315504"/>
                    <a:pt x="1901678" y="1274051"/>
                    <a:pt x="1901678" y="1221293"/>
                  </a:cubicBezTo>
                  <a:cubicBezTo>
                    <a:pt x="1901678" y="1198682"/>
                    <a:pt x="1901678" y="1172303"/>
                    <a:pt x="1897912" y="1145923"/>
                  </a:cubicBezTo>
                  <a:cubicBezTo>
                    <a:pt x="1894146" y="1115776"/>
                    <a:pt x="1894146" y="1081860"/>
                    <a:pt x="1894146" y="1047944"/>
                  </a:cubicBezTo>
                  <a:cubicBezTo>
                    <a:pt x="1894146" y="942427"/>
                    <a:pt x="1905443" y="825604"/>
                    <a:pt x="1905443" y="727625"/>
                  </a:cubicBezTo>
                  <a:cubicBezTo>
                    <a:pt x="1905443" y="693708"/>
                    <a:pt x="1901678" y="659792"/>
                    <a:pt x="1897912" y="633413"/>
                  </a:cubicBezTo>
                  <a:close/>
                  <a:moveTo>
                    <a:pt x="1084457" y="19050"/>
                  </a:moveTo>
                  <a:cubicBezTo>
                    <a:pt x="1103301" y="37909"/>
                    <a:pt x="1125915" y="56768"/>
                    <a:pt x="1148528" y="68084"/>
                  </a:cubicBezTo>
                  <a:cubicBezTo>
                    <a:pt x="1148528" y="71855"/>
                    <a:pt x="1148528" y="71855"/>
                    <a:pt x="1152297" y="71855"/>
                  </a:cubicBezTo>
                  <a:cubicBezTo>
                    <a:pt x="1174910" y="83171"/>
                    <a:pt x="1189986" y="94486"/>
                    <a:pt x="1208830" y="113345"/>
                  </a:cubicBezTo>
                  <a:cubicBezTo>
                    <a:pt x="1220137" y="128432"/>
                    <a:pt x="1231443" y="143520"/>
                    <a:pt x="1246519" y="169922"/>
                  </a:cubicBezTo>
                  <a:cubicBezTo>
                    <a:pt x="1250288" y="173694"/>
                    <a:pt x="1254057" y="177466"/>
                    <a:pt x="1257826" y="185010"/>
                  </a:cubicBezTo>
                  <a:cubicBezTo>
                    <a:pt x="1295514" y="249130"/>
                    <a:pt x="1340741" y="271761"/>
                    <a:pt x="1374661" y="294392"/>
                  </a:cubicBezTo>
                  <a:cubicBezTo>
                    <a:pt x="1374661" y="298164"/>
                    <a:pt x="1378430" y="298164"/>
                    <a:pt x="1382199" y="301935"/>
                  </a:cubicBezTo>
                  <a:cubicBezTo>
                    <a:pt x="1397274" y="313251"/>
                    <a:pt x="1419888" y="328338"/>
                    <a:pt x="1442501" y="347197"/>
                  </a:cubicBezTo>
                  <a:cubicBezTo>
                    <a:pt x="1468883" y="369828"/>
                    <a:pt x="1491496" y="396231"/>
                    <a:pt x="1506572" y="418861"/>
                  </a:cubicBezTo>
                  <a:cubicBezTo>
                    <a:pt x="1510341" y="422633"/>
                    <a:pt x="1510341" y="426405"/>
                    <a:pt x="1514110" y="430177"/>
                  </a:cubicBezTo>
                  <a:cubicBezTo>
                    <a:pt x="1525416" y="449036"/>
                    <a:pt x="1540492" y="467895"/>
                    <a:pt x="1551799" y="482982"/>
                  </a:cubicBezTo>
                  <a:cubicBezTo>
                    <a:pt x="1566874" y="501841"/>
                    <a:pt x="1585719" y="513157"/>
                    <a:pt x="1597025" y="516928"/>
                  </a:cubicBezTo>
                  <a:cubicBezTo>
                    <a:pt x="1597025" y="516928"/>
                    <a:pt x="1597025" y="516928"/>
                    <a:pt x="1593256" y="520700"/>
                  </a:cubicBezTo>
                  <a:cubicBezTo>
                    <a:pt x="1585719" y="520700"/>
                    <a:pt x="1578181" y="520700"/>
                    <a:pt x="1570643" y="520700"/>
                  </a:cubicBezTo>
                  <a:cubicBezTo>
                    <a:pt x="1559336" y="513157"/>
                    <a:pt x="1551799" y="501841"/>
                    <a:pt x="1540492" y="494298"/>
                  </a:cubicBezTo>
                  <a:cubicBezTo>
                    <a:pt x="1529185" y="479210"/>
                    <a:pt x="1514110" y="460351"/>
                    <a:pt x="1502803" y="441492"/>
                  </a:cubicBezTo>
                  <a:cubicBezTo>
                    <a:pt x="1499034" y="437720"/>
                    <a:pt x="1495265" y="433949"/>
                    <a:pt x="1495265" y="426405"/>
                  </a:cubicBezTo>
                  <a:cubicBezTo>
                    <a:pt x="1480190" y="407546"/>
                    <a:pt x="1457576" y="381143"/>
                    <a:pt x="1431194" y="358513"/>
                  </a:cubicBezTo>
                  <a:cubicBezTo>
                    <a:pt x="1408581" y="339654"/>
                    <a:pt x="1385968" y="324566"/>
                    <a:pt x="1370892" y="313251"/>
                  </a:cubicBezTo>
                  <a:cubicBezTo>
                    <a:pt x="1370892" y="309479"/>
                    <a:pt x="1367123" y="309479"/>
                    <a:pt x="1363354" y="305707"/>
                  </a:cubicBezTo>
                  <a:cubicBezTo>
                    <a:pt x="1333203" y="286848"/>
                    <a:pt x="1284208" y="256674"/>
                    <a:pt x="1242750" y="192553"/>
                  </a:cubicBezTo>
                  <a:cubicBezTo>
                    <a:pt x="1242750" y="188781"/>
                    <a:pt x="1238981" y="181238"/>
                    <a:pt x="1235212" y="177466"/>
                  </a:cubicBezTo>
                  <a:cubicBezTo>
                    <a:pt x="1220137" y="154835"/>
                    <a:pt x="1208830" y="135976"/>
                    <a:pt x="1197523" y="124661"/>
                  </a:cubicBezTo>
                  <a:cubicBezTo>
                    <a:pt x="1182448" y="105802"/>
                    <a:pt x="1167372" y="98258"/>
                    <a:pt x="1144759" y="86943"/>
                  </a:cubicBezTo>
                  <a:cubicBezTo>
                    <a:pt x="1140990" y="83171"/>
                    <a:pt x="1140990" y="83171"/>
                    <a:pt x="1137221" y="83171"/>
                  </a:cubicBezTo>
                  <a:cubicBezTo>
                    <a:pt x="1114608" y="68084"/>
                    <a:pt x="1091995" y="49225"/>
                    <a:pt x="1073150" y="26594"/>
                  </a:cubicBezTo>
                  <a:cubicBezTo>
                    <a:pt x="1076919" y="22822"/>
                    <a:pt x="1080688" y="22822"/>
                    <a:pt x="1084457" y="19050"/>
                  </a:cubicBezTo>
                  <a:close/>
                  <a:moveTo>
                    <a:pt x="900825" y="3770"/>
                  </a:moveTo>
                  <a:lnTo>
                    <a:pt x="902704" y="3770"/>
                  </a:lnTo>
                  <a:cubicBezTo>
                    <a:pt x="902704" y="3770"/>
                    <a:pt x="902704" y="3770"/>
                    <a:pt x="906463" y="7541"/>
                  </a:cubicBezTo>
                  <a:lnTo>
                    <a:pt x="900825" y="3770"/>
                  </a:lnTo>
                  <a:close/>
                  <a:moveTo>
                    <a:pt x="895187" y="0"/>
                  </a:moveTo>
                  <a:lnTo>
                    <a:pt x="900825" y="3770"/>
                  </a:lnTo>
                  <a:lnTo>
                    <a:pt x="898946" y="3770"/>
                  </a:lnTo>
                  <a:cubicBezTo>
                    <a:pt x="902704" y="3770"/>
                    <a:pt x="906463" y="7541"/>
                    <a:pt x="906463" y="7541"/>
                  </a:cubicBezTo>
                  <a:cubicBezTo>
                    <a:pt x="895187" y="18852"/>
                    <a:pt x="887669" y="26392"/>
                    <a:pt x="876393" y="37703"/>
                  </a:cubicBezTo>
                  <a:cubicBezTo>
                    <a:pt x="872634" y="45244"/>
                    <a:pt x="872634" y="49014"/>
                    <a:pt x="868875" y="56555"/>
                  </a:cubicBezTo>
                  <a:cubicBezTo>
                    <a:pt x="857599" y="75406"/>
                    <a:pt x="835046" y="90488"/>
                    <a:pt x="812493" y="109339"/>
                  </a:cubicBezTo>
                  <a:cubicBezTo>
                    <a:pt x="797458" y="116880"/>
                    <a:pt x="782423" y="124421"/>
                    <a:pt x="771147" y="131961"/>
                  </a:cubicBezTo>
                  <a:cubicBezTo>
                    <a:pt x="759870" y="139502"/>
                    <a:pt x="748594" y="147042"/>
                    <a:pt x="741076" y="154583"/>
                  </a:cubicBezTo>
                  <a:cubicBezTo>
                    <a:pt x="703488" y="180975"/>
                    <a:pt x="677177" y="199827"/>
                    <a:pt x="654624" y="237530"/>
                  </a:cubicBezTo>
                  <a:cubicBezTo>
                    <a:pt x="650865" y="241300"/>
                    <a:pt x="647106" y="245071"/>
                    <a:pt x="643348" y="252611"/>
                  </a:cubicBezTo>
                  <a:cubicBezTo>
                    <a:pt x="628312" y="275233"/>
                    <a:pt x="602001" y="294085"/>
                    <a:pt x="575689" y="312936"/>
                  </a:cubicBezTo>
                  <a:cubicBezTo>
                    <a:pt x="568172" y="316707"/>
                    <a:pt x="560654" y="320477"/>
                    <a:pt x="553137" y="324247"/>
                  </a:cubicBezTo>
                  <a:cubicBezTo>
                    <a:pt x="530584" y="335558"/>
                    <a:pt x="508031" y="350640"/>
                    <a:pt x="492996" y="361950"/>
                  </a:cubicBezTo>
                  <a:cubicBezTo>
                    <a:pt x="466684" y="380802"/>
                    <a:pt x="455408" y="395883"/>
                    <a:pt x="444132" y="410965"/>
                  </a:cubicBezTo>
                  <a:cubicBezTo>
                    <a:pt x="436614" y="418505"/>
                    <a:pt x="432855" y="426046"/>
                    <a:pt x="425338" y="437357"/>
                  </a:cubicBezTo>
                  <a:cubicBezTo>
                    <a:pt x="421579" y="441127"/>
                    <a:pt x="417820" y="452438"/>
                    <a:pt x="410302" y="459979"/>
                  </a:cubicBezTo>
                  <a:cubicBezTo>
                    <a:pt x="395267" y="482601"/>
                    <a:pt x="368956" y="501452"/>
                    <a:pt x="353920" y="508993"/>
                  </a:cubicBezTo>
                  <a:cubicBezTo>
                    <a:pt x="342644" y="508993"/>
                    <a:pt x="335127" y="512763"/>
                    <a:pt x="327609" y="512763"/>
                  </a:cubicBezTo>
                  <a:cubicBezTo>
                    <a:pt x="327609" y="512763"/>
                    <a:pt x="327609" y="512763"/>
                    <a:pt x="323850" y="508993"/>
                  </a:cubicBezTo>
                  <a:cubicBezTo>
                    <a:pt x="323850" y="508993"/>
                    <a:pt x="323850" y="508993"/>
                    <a:pt x="327609" y="508993"/>
                  </a:cubicBezTo>
                  <a:cubicBezTo>
                    <a:pt x="327609" y="505223"/>
                    <a:pt x="331368" y="505223"/>
                    <a:pt x="331368" y="505223"/>
                  </a:cubicBezTo>
                  <a:cubicBezTo>
                    <a:pt x="338885" y="501452"/>
                    <a:pt x="346403" y="497682"/>
                    <a:pt x="353920" y="493912"/>
                  </a:cubicBezTo>
                  <a:cubicBezTo>
                    <a:pt x="368956" y="482601"/>
                    <a:pt x="387750" y="467519"/>
                    <a:pt x="399026" y="448668"/>
                  </a:cubicBezTo>
                  <a:cubicBezTo>
                    <a:pt x="406544" y="441127"/>
                    <a:pt x="410302" y="433587"/>
                    <a:pt x="414061" y="426046"/>
                  </a:cubicBezTo>
                  <a:cubicBezTo>
                    <a:pt x="421579" y="418505"/>
                    <a:pt x="425338" y="410965"/>
                    <a:pt x="432855" y="399654"/>
                  </a:cubicBezTo>
                  <a:cubicBezTo>
                    <a:pt x="444132" y="384572"/>
                    <a:pt x="455408" y="369491"/>
                    <a:pt x="481719" y="350640"/>
                  </a:cubicBezTo>
                  <a:cubicBezTo>
                    <a:pt x="500513" y="335558"/>
                    <a:pt x="523066" y="324247"/>
                    <a:pt x="545619" y="312936"/>
                  </a:cubicBezTo>
                  <a:cubicBezTo>
                    <a:pt x="553137" y="309166"/>
                    <a:pt x="560654" y="305396"/>
                    <a:pt x="568172" y="297855"/>
                  </a:cubicBezTo>
                  <a:cubicBezTo>
                    <a:pt x="594483" y="282774"/>
                    <a:pt x="617036" y="263922"/>
                    <a:pt x="632071" y="245071"/>
                  </a:cubicBezTo>
                  <a:cubicBezTo>
                    <a:pt x="635830" y="237530"/>
                    <a:pt x="639589" y="233760"/>
                    <a:pt x="643348" y="226219"/>
                  </a:cubicBezTo>
                  <a:cubicBezTo>
                    <a:pt x="665900" y="188516"/>
                    <a:pt x="692212" y="165894"/>
                    <a:pt x="729800" y="139502"/>
                  </a:cubicBezTo>
                  <a:cubicBezTo>
                    <a:pt x="741076" y="135732"/>
                    <a:pt x="752353" y="128191"/>
                    <a:pt x="759870" y="120650"/>
                  </a:cubicBezTo>
                  <a:cubicBezTo>
                    <a:pt x="774905" y="113110"/>
                    <a:pt x="789941" y="105569"/>
                    <a:pt x="804976" y="94258"/>
                  </a:cubicBezTo>
                  <a:cubicBezTo>
                    <a:pt x="827529" y="79177"/>
                    <a:pt x="846323" y="64096"/>
                    <a:pt x="853840" y="49014"/>
                  </a:cubicBezTo>
                  <a:cubicBezTo>
                    <a:pt x="857599" y="41474"/>
                    <a:pt x="861358" y="33933"/>
                    <a:pt x="865116" y="30163"/>
                  </a:cubicBezTo>
                  <a:cubicBezTo>
                    <a:pt x="876393" y="18852"/>
                    <a:pt x="883910" y="7541"/>
                    <a:pt x="895187" y="0"/>
                  </a:cubicBezTo>
                  <a:close/>
                </a:path>
              </a:pathLst>
            </a:custGeom>
            <a:solidFill>
              <a:srgbClr val="DADA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70" dirty="0">
                <a:ea typeface="思源黑体 CN Light" panose="020B0300000000000000" pitchFamily="34" charset="-122"/>
              </a:endParaRPr>
            </a:p>
          </p:txBody>
        </p:sp>
        <p:sp>
          <p:nvSpPr>
            <p:cNvPr id="5" name="MH_SubTitle_1">
              <a:extLst>
                <a:ext uri="{FF2B5EF4-FFF2-40B4-BE49-F238E27FC236}">
                  <a16:creationId xmlns:a16="http://schemas.microsoft.com/office/drawing/2014/main" id="{FB82A4A5-FB07-4CE8-98F6-790626433117}"/>
                </a:ext>
              </a:extLst>
            </p:cNvPr>
            <p:cNvSpPr txBox="1">
              <a:spLocks noChangeArrowheads="1"/>
            </p:cNvSpPr>
            <p:nvPr>
              <p:custDataLst>
                <p:tags r:id="rId15"/>
              </p:custDataLst>
            </p:nvPr>
          </p:nvSpPr>
          <p:spPr bwMode="auto">
            <a:xfrm>
              <a:off x="2452689" y="2755900"/>
              <a:ext cx="1914525" cy="877888"/>
            </a:xfrm>
            <a:prstGeom prst="rect">
              <a:avLst/>
            </a:prstGeom>
            <a:noFill/>
            <a:ln w="9525">
              <a:solidFill>
                <a:srgbClr val="FD845B"/>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10000"/>
                </a:lnSpc>
              </a:pPr>
              <a:r>
                <a:rPr lang="en-US" altLang="zh-CN" sz="1764" dirty="0">
                  <a:solidFill>
                    <a:schemeClr val="accent2"/>
                  </a:solidFill>
                  <a:latin typeface="思源黑体 CN Light" panose="020B0300000000000000" pitchFamily="34" charset="-122"/>
                  <a:ea typeface="思源黑体 CN Light" panose="020B0300000000000000" pitchFamily="34" charset="-122"/>
                </a:rPr>
                <a:t>Add title text</a:t>
              </a:r>
              <a:endParaRPr lang="zh-CN" altLang="en-US" sz="1764" dirty="0">
                <a:solidFill>
                  <a:schemeClr val="accent2"/>
                </a:solidFill>
                <a:latin typeface="思源黑体 CN Light" panose="020B0300000000000000" pitchFamily="34" charset="-122"/>
                <a:ea typeface="思源黑体 CN Light" panose="020B0300000000000000" pitchFamily="34" charset="-122"/>
              </a:endParaRPr>
            </a:p>
          </p:txBody>
        </p:sp>
      </p:grpSp>
      <p:grpSp>
        <p:nvGrpSpPr>
          <p:cNvPr id="6" name="组合 5">
            <a:extLst>
              <a:ext uri="{FF2B5EF4-FFF2-40B4-BE49-F238E27FC236}">
                <a16:creationId xmlns:a16="http://schemas.microsoft.com/office/drawing/2014/main" id="{7508F218-4ED2-4F62-A224-3448081501E7}"/>
              </a:ext>
            </a:extLst>
          </p:cNvPr>
          <p:cNvGrpSpPr/>
          <p:nvPr/>
        </p:nvGrpSpPr>
        <p:grpSpPr>
          <a:xfrm>
            <a:off x="3708663" y="1428206"/>
            <a:ext cx="1823982" cy="1527328"/>
            <a:chOff x="5019598" y="1943260"/>
            <a:chExt cx="2481764" cy="2078128"/>
          </a:xfrm>
        </p:grpSpPr>
        <p:sp>
          <p:nvSpPr>
            <p:cNvPr id="7" name="MH_Other_3">
              <a:extLst>
                <a:ext uri="{FF2B5EF4-FFF2-40B4-BE49-F238E27FC236}">
                  <a16:creationId xmlns:a16="http://schemas.microsoft.com/office/drawing/2014/main" id="{B235FC65-8421-46DD-BDA4-775D479D982A}"/>
                </a:ext>
              </a:extLst>
            </p:cNvPr>
            <p:cNvSpPr>
              <a:spLocks/>
            </p:cNvSpPr>
            <p:nvPr>
              <p:custDataLst>
                <p:tags r:id="rId10"/>
              </p:custDataLst>
            </p:nvPr>
          </p:nvSpPr>
          <p:spPr bwMode="auto">
            <a:xfrm>
              <a:off x="5019598" y="1943260"/>
              <a:ext cx="2449794" cy="2046157"/>
            </a:xfrm>
            <a:custGeom>
              <a:avLst/>
              <a:gdLst>
                <a:gd name="T0" fmla="*/ 191907 w 1946275"/>
                <a:gd name="T1" fmla="*/ 1457871 h 1625601"/>
                <a:gd name="T2" fmla="*/ 469563 w 1946275"/>
                <a:gd name="T3" fmla="*/ 1465183 h 1625601"/>
                <a:gd name="T4" fmla="*/ 15058 w 1946275"/>
                <a:gd name="T5" fmla="*/ 1387812 h 1625601"/>
                <a:gd name="T6" fmla="*/ 173883 w 1946275"/>
                <a:gd name="T7" fmla="*/ 916385 h 1625601"/>
                <a:gd name="T8" fmla="*/ 1845108 w 1946275"/>
                <a:gd name="T9" fmla="*/ 860670 h 1625601"/>
                <a:gd name="T10" fmla="*/ 87526 w 1946275"/>
                <a:gd name="T11" fmla="*/ 789985 h 1625601"/>
                <a:gd name="T12" fmla="*/ 496943 w 1946275"/>
                <a:gd name="T13" fmla="*/ 749914 h 1625601"/>
                <a:gd name="T14" fmla="*/ 36810 w 1946275"/>
                <a:gd name="T15" fmla="*/ 916385 h 1625601"/>
                <a:gd name="T16" fmla="*/ 173606 w 1946275"/>
                <a:gd name="T17" fmla="*/ 919957 h 1625601"/>
                <a:gd name="T18" fmla="*/ 196197 w 1946275"/>
                <a:gd name="T19" fmla="*/ 927101 h 1625601"/>
                <a:gd name="T20" fmla="*/ 25511 w 1946275"/>
                <a:gd name="T21" fmla="*/ 1199993 h 1625601"/>
                <a:gd name="T22" fmla="*/ 188045 w 1946275"/>
                <a:gd name="T23" fmla="*/ 1285522 h 1625601"/>
                <a:gd name="T24" fmla="*/ 165531 w 1946275"/>
                <a:gd name="T25" fmla="*/ 1297164 h 1625601"/>
                <a:gd name="T26" fmla="*/ 22174 w 1946275"/>
                <a:gd name="T27" fmla="*/ 1293294 h 1625601"/>
                <a:gd name="T28" fmla="*/ 266902 w 1946275"/>
                <a:gd name="T29" fmla="*/ 1451610 h 1625601"/>
                <a:gd name="T30" fmla="*/ 25181 w 1946275"/>
                <a:gd name="T31" fmla="*/ 1456015 h 1625601"/>
                <a:gd name="T32" fmla="*/ 97879 w 1946275"/>
                <a:gd name="T33" fmla="*/ 1587857 h 1625601"/>
                <a:gd name="T34" fmla="*/ 1065351 w 1946275"/>
                <a:gd name="T35" fmla="*/ 1582979 h 1625601"/>
                <a:gd name="T36" fmla="*/ 1796181 w 1946275"/>
                <a:gd name="T37" fmla="*/ 1601814 h 1625601"/>
                <a:gd name="T38" fmla="*/ 1660524 w 1946275"/>
                <a:gd name="T39" fmla="*/ 1531303 h 1625601"/>
                <a:gd name="T40" fmla="*/ 1705768 w 1946275"/>
                <a:gd name="T41" fmla="*/ 1519873 h 1625601"/>
                <a:gd name="T42" fmla="*/ 1920497 w 1946275"/>
                <a:gd name="T43" fmla="*/ 1387090 h 1625601"/>
                <a:gd name="T44" fmla="*/ 1855623 w 1946275"/>
                <a:gd name="T45" fmla="*/ 1074420 h 1625601"/>
                <a:gd name="T46" fmla="*/ 1921262 w 1946275"/>
                <a:gd name="T47" fmla="*/ 1060588 h 1625601"/>
                <a:gd name="T48" fmla="*/ 1928695 w 1946275"/>
                <a:gd name="T49" fmla="*/ 885826 h 1625601"/>
                <a:gd name="T50" fmla="*/ 1757675 w 1946275"/>
                <a:gd name="T51" fmla="*/ 863204 h 1625601"/>
                <a:gd name="T52" fmla="*/ 1851611 w 1946275"/>
                <a:gd name="T53" fmla="*/ 861319 h 1625601"/>
                <a:gd name="T54" fmla="*/ 1870984 w 1946275"/>
                <a:gd name="T55" fmla="*/ 791452 h 1625601"/>
                <a:gd name="T56" fmla="*/ 481354 w 1946275"/>
                <a:gd name="T57" fmla="*/ 557472 h 1625601"/>
                <a:gd name="T58" fmla="*/ 880878 w 1946275"/>
                <a:gd name="T59" fmla="*/ 237110 h 1625601"/>
                <a:gd name="T60" fmla="*/ 571812 w 1946275"/>
                <a:gd name="T61" fmla="*/ 504707 h 1625601"/>
                <a:gd name="T62" fmla="*/ 324814 w 1946275"/>
                <a:gd name="T63" fmla="*/ 722489 h 1625601"/>
                <a:gd name="T64" fmla="*/ 1633536 w 1946275"/>
                <a:gd name="T65" fmla="*/ 731838 h 1625601"/>
                <a:gd name="T66" fmla="*/ 1594095 w 1946275"/>
                <a:gd name="T67" fmla="*/ 654071 h 1625601"/>
                <a:gd name="T68" fmla="*/ 1203100 w 1946275"/>
                <a:gd name="T69" fmla="*/ 268599 h 1625601"/>
                <a:gd name="T70" fmla="*/ 1121958 w 1946275"/>
                <a:gd name="T71" fmla="*/ 206877 h 1625601"/>
                <a:gd name="T72" fmla="*/ 1101944 w 1946275"/>
                <a:gd name="T73" fmla="*/ 222017 h 1625601"/>
                <a:gd name="T74" fmla="*/ 1050119 w 1946275"/>
                <a:gd name="T75" fmla="*/ 241300 h 1625601"/>
                <a:gd name="T76" fmla="*/ 947737 w 1946275"/>
                <a:gd name="T77" fmla="*/ 218614 h 1625601"/>
                <a:gd name="T78" fmla="*/ 990116 w 1946275"/>
                <a:gd name="T79" fmla="*/ 18851 h 1625601"/>
                <a:gd name="T80" fmla="*/ 915113 w 1946275"/>
                <a:gd name="T81" fmla="*/ 135731 h 1625601"/>
                <a:gd name="T82" fmla="*/ 1050119 w 1946275"/>
                <a:gd name="T83" fmla="*/ 226219 h 1625601"/>
                <a:gd name="T84" fmla="*/ 1140124 w 1946275"/>
                <a:gd name="T85" fmla="*/ 158353 h 1625601"/>
                <a:gd name="T86" fmla="*/ 1102622 w 1946275"/>
                <a:gd name="T87" fmla="*/ 33933 h 1625601"/>
                <a:gd name="T88" fmla="*/ 1001367 w 1946275"/>
                <a:gd name="T89" fmla="*/ 0 h 1625601"/>
                <a:gd name="T90" fmla="*/ 1057620 w 1946275"/>
                <a:gd name="T91" fmla="*/ 3770 h 1625601"/>
                <a:gd name="T92" fmla="*/ 1158875 w 1946275"/>
                <a:gd name="T93" fmla="*/ 116523 h 1625601"/>
                <a:gd name="T94" fmla="*/ 1150906 w 1946275"/>
                <a:gd name="T95" fmla="*/ 176733 h 1625601"/>
                <a:gd name="T96" fmla="*/ 1303963 w 1946275"/>
                <a:gd name="T97" fmla="*/ 336937 h 1625601"/>
                <a:gd name="T98" fmla="*/ 1596594 w 1946275"/>
                <a:gd name="T99" fmla="*/ 629079 h 1625601"/>
                <a:gd name="T100" fmla="*/ 1829574 w 1946275"/>
                <a:gd name="T101" fmla="*/ 761256 h 1625601"/>
                <a:gd name="T102" fmla="*/ 1938746 w 1946275"/>
                <a:gd name="T103" fmla="*/ 1357617 h 1625601"/>
                <a:gd name="T104" fmla="*/ 1924447 w 1946275"/>
                <a:gd name="T105" fmla="*/ 1535113 h 1625601"/>
                <a:gd name="T106" fmla="*/ 1050311 w 1946275"/>
                <a:gd name="T107" fmla="*/ 1602955 h 1625601"/>
                <a:gd name="T108" fmla="*/ 15058 w 1946275"/>
                <a:gd name="T109" fmla="*/ 1542564 h 1625601"/>
                <a:gd name="T110" fmla="*/ 33881 w 1946275"/>
                <a:gd name="T111" fmla="*/ 832971 h 1625601"/>
                <a:gd name="T112" fmla="*/ 402341 w 1946275"/>
                <a:gd name="T113" fmla="*/ 628030 h 1625601"/>
                <a:gd name="T114" fmla="*/ 646109 w 1946275"/>
                <a:gd name="T115" fmla="*/ 412941 h 1625601"/>
                <a:gd name="T116" fmla="*/ 911804 w 1946275"/>
                <a:gd name="T117" fmla="*/ 176495 h 1625601"/>
                <a:gd name="T118" fmla="*/ 937614 w 1946275"/>
                <a:gd name="T119" fmla="*/ 33933 h 1625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6275" h="1625601">
                  <a:moveTo>
                    <a:pt x="481437" y="1465536"/>
                  </a:moveTo>
                  <a:lnTo>
                    <a:pt x="487586" y="1465719"/>
                  </a:lnTo>
                  <a:cubicBezTo>
                    <a:pt x="494896" y="1465957"/>
                    <a:pt x="493351" y="1465957"/>
                    <a:pt x="486307" y="1465719"/>
                  </a:cubicBezTo>
                  <a:lnTo>
                    <a:pt x="481437" y="1465536"/>
                  </a:lnTo>
                  <a:close/>
                  <a:moveTo>
                    <a:pt x="191907" y="1457871"/>
                  </a:moveTo>
                  <a:lnTo>
                    <a:pt x="247607" y="1459230"/>
                  </a:lnTo>
                  <a:cubicBezTo>
                    <a:pt x="322435" y="1461135"/>
                    <a:pt x="396793" y="1463040"/>
                    <a:pt x="428795" y="1463040"/>
                  </a:cubicBezTo>
                  <a:cubicBezTo>
                    <a:pt x="444796" y="1463993"/>
                    <a:pt x="460327" y="1464707"/>
                    <a:pt x="472034" y="1465183"/>
                  </a:cubicBezTo>
                  <a:lnTo>
                    <a:pt x="481437" y="1465536"/>
                  </a:lnTo>
                  <a:lnTo>
                    <a:pt x="469563" y="1465183"/>
                  </a:lnTo>
                  <a:cubicBezTo>
                    <a:pt x="452562" y="1464707"/>
                    <a:pt x="425031" y="1463993"/>
                    <a:pt x="383616" y="1463040"/>
                  </a:cubicBezTo>
                  <a:cubicBezTo>
                    <a:pt x="217958" y="1459230"/>
                    <a:pt x="440090" y="1466850"/>
                    <a:pt x="225488" y="1459230"/>
                  </a:cubicBezTo>
                  <a:lnTo>
                    <a:pt x="191907" y="1457871"/>
                  </a:lnTo>
                  <a:close/>
                  <a:moveTo>
                    <a:pt x="15280" y="1374175"/>
                  </a:moveTo>
                  <a:lnTo>
                    <a:pt x="15058" y="1387812"/>
                  </a:lnTo>
                  <a:lnTo>
                    <a:pt x="15334" y="1396572"/>
                  </a:lnTo>
                  <a:lnTo>
                    <a:pt x="15280" y="1374175"/>
                  </a:lnTo>
                  <a:close/>
                  <a:moveTo>
                    <a:pt x="182607" y="914934"/>
                  </a:moveTo>
                  <a:cubicBezTo>
                    <a:pt x="183255" y="915046"/>
                    <a:pt x="182078" y="915492"/>
                    <a:pt x="177371" y="916385"/>
                  </a:cubicBezTo>
                  <a:lnTo>
                    <a:pt x="173883" y="916385"/>
                  </a:lnTo>
                  <a:lnTo>
                    <a:pt x="176901" y="915492"/>
                  </a:lnTo>
                  <a:cubicBezTo>
                    <a:pt x="179489" y="915046"/>
                    <a:pt x="181960" y="914822"/>
                    <a:pt x="182607" y="914934"/>
                  </a:cubicBezTo>
                  <a:close/>
                  <a:moveTo>
                    <a:pt x="1830701" y="858668"/>
                  </a:moveTo>
                  <a:cubicBezTo>
                    <a:pt x="1832316" y="858727"/>
                    <a:pt x="1835561" y="858962"/>
                    <a:pt x="1840754" y="859434"/>
                  </a:cubicBezTo>
                  <a:lnTo>
                    <a:pt x="1845108" y="860670"/>
                  </a:lnTo>
                  <a:lnTo>
                    <a:pt x="1838032" y="859964"/>
                  </a:lnTo>
                  <a:cubicBezTo>
                    <a:pt x="1830760" y="859139"/>
                    <a:pt x="1827470" y="858550"/>
                    <a:pt x="1830701" y="858668"/>
                  </a:cubicBezTo>
                  <a:close/>
                  <a:moveTo>
                    <a:pt x="101185" y="780313"/>
                  </a:moveTo>
                  <a:lnTo>
                    <a:pt x="93644" y="784375"/>
                  </a:lnTo>
                  <a:lnTo>
                    <a:pt x="87526" y="789985"/>
                  </a:lnTo>
                  <a:lnTo>
                    <a:pt x="101185" y="780313"/>
                  </a:lnTo>
                  <a:close/>
                  <a:moveTo>
                    <a:pt x="1202371" y="731945"/>
                  </a:moveTo>
                  <a:lnTo>
                    <a:pt x="1190955" y="732938"/>
                  </a:lnTo>
                  <a:cubicBezTo>
                    <a:pt x="1133591" y="737654"/>
                    <a:pt x="1061181" y="742369"/>
                    <a:pt x="1000995" y="742369"/>
                  </a:cubicBezTo>
                  <a:cubicBezTo>
                    <a:pt x="876863" y="742369"/>
                    <a:pt x="609791" y="746141"/>
                    <a:pt x="496943" y="749914"/>
                  </a:cubicBezTo>
                  <a:cubicBezTo>
                    <a:pt x="459327" y="749914"/>
                    <a:pt x="417950" y="749914"/>
                    <a:pt x="380334" y="749914"/>
                  </a:cubicBezTo>
                  <a:cubicBezTo>
                    <a:pt x="308864" y="749914"/>
                    <a:pt x="241155" y="749914"/>
                    <a:pt x="196016" y="757458"/>
                  </a:cubicBezTo>
                  <a:cubicBezTo>
                    <a:pt x="162162" y="765003"/>
                    <a:pt x="83169" y="791409"/>
                    <a:pt x="53076" y="847993"/>
                  </a:cubicBezTo>
                  <a:cubicBezTo>
                    <a:pt x="45553" y="863082"/>
                    <a:pt x="40851" y="881000"/>
                    <a:pt x="37912" y="900864"/>
                  </a:cubicBezTo>
                  <a:lnTo>
                    <a:pt x="36810" y="916385"/>
                  </a:lnTo>
                  <a:lnTo>
                    <a:pt x="87006" y="916385"/>
                  </a:lnTo>
                  <a:cubicBezTo>
                    <a:pt x="109597" y="916385"/>
                    <a:pt x="127482" y="916385"/>
                    <a:pt x="142072" y="916385"/>
                  </a:cubicBezTo>
                  <a:lnTo>
                    <a:pt x="173883" y="916385"/>
                  </a:lnTo>
                  <a:lnTo>
                    <a:pt x="170488" y="917390"/>
                  </a:lnTo>
                  <a:cubicBezTo>
                    <a:pt x="169370" y="918171"/>
                    <a:pt x="169841" y="919064"/>
                    <a:pt x="173606" y="919957"/>
                  </a:cubicBezTo>
                  <a:cubicBezTo>
                    <a:pt x="192432" y="919957"/>
                    <a:pt x="233850" y="923529"/>
                    <a:pt x="248911" y="923529"/>
                  </a:cubicBezTo>
                  <a:cubicBezTo>
                    <a:pt x="263972" y="923529"/>
                    <a:pt x="222554" y="923529"/>
                    <a:pt x="263972" y="927101"/>
                  </a:cubicBezTo>
                  <a:lnTo>
                    <a:pt x="211258" y="927101"/>
                  </a:lnTo>
                  <a:lnTo>
                    <a:pt x="200139" y="927101"/>
                  </a:lnTo>
                  <a:lnTo>
                    <a:pt x="196197" y="927101"/>
                  </a:lnTo>
                  <a:cubicBezTo>
                    <a:pt x="181372" y="927101"/>
                    <a:pt x="116278" y="924025"/>
                    <a:pt x="66893" y="923929"/>
                  </a:cubicBezTo>
                  <a:lnTo>
                    <a:pt x="36215" y="924754"/>
                  </a:lnTo>
                  <a:lnTo>
                    <a:pt x="33328" y="965405"/>
                  </a:lnTo>
                  <a:cubicBezTo>
                    <a:pt x="32387" y="1011144"/>
                    <a:pt x="34268" y="1061126"/>
                    <a:pt x="30507" y="1108280"/>
                  </a:cubicBezTo>
                  <a:cubicBezTo>
                    <a:pt x="28626" y="1132800"/>
                    <a:pt x="26980" y="1164864"/>
                    <a:pt x="25511" y="1199993"/>
                  </a:cubicBezTo>
                  <a:lnTo>
                    <a:pt x="23007" y="1270000"/>
                  </a:lnTo>
                  <a:lnTo>
                    <a:pt x="28574" y="1270000"/>
                  </a:lnTo>
                  <a:cubicBezTo>
                    <a:pt x="41706" y="1270000"/>
                    <a:pt x="60468" y="1270000"/>
                    <a:pt x="82981" y="1270000"/>
                  </a:cubicBezTo>
                  <a:cubicBezTo>
                    <a:pt x="131761" y="1270000"/>
                    <a:pt x="45459" y="1277761"/>
                    <a:pt x="90486" y="1281642"/>
                  </a:cubicBezTo>
                  <a:cubicBezTo>
                    <a:pt x="135513" y="1285522"/>
                    <a:pt x="173036" y="1281642"/>
                    <a:pt x="188045" y="1285522"/>
                  </a:cubicBezTo>
                  <a:cubicBezTo>
                    <a:pt x="203054" y="1293283"/>
                    <a:pt x="116752" y="1281642"/>
                    <a:pt x="188045" y="1293283"/>
                  </a:cubicBezTo>
                  <a:cubicBezTo>
                    <a:pt x="238701" y="1302015"/>
                    <a:pt x="177492" y="1299832"/>
                    <a:pt x="161134" y="1298195"/>
                  </a:cubicBezTo>
                  <a:lnTo>
                    <a:pt x="164157" y="1297486"/>
                  </a:lnTo>
                  <a:lnTo>
                    <a:pt x="167759" y="1297710"/>
                  </a:lnTo>
                  <a:cubicBezTo>
                    <a:pt x="174678" y="1298134"/>
                    <a:pt x="175850" y="1298134"/>
                    <a:pt x="165531" y="1297164"/>
                  </a:cubicBezTo>
                  <a:lnTo>
                    <a:pt x="164157" y="1297486"/>
                  </a:lnTo>
                  <a:lnTo>
                    <a:pt x="135513" y="1295709"/>
                  </a:lnTo>
                  <a:cubicBezTo>
                    <a:pt x="110185" y="1294254"/>
                    <a:pt x="84857" y="1293284"/>
                    <a:pt x="105495" y="1297164"/>
                  </a:cubicBezTo>
                  <a:cubicBezTo>
                    <a:pt x="136451" y="1302985"/>
                    <a:pt x="97756" y="1295709"/>
                    <a:pt x="55895" y="1293344"/>
                  </a:cubicBezTo>
                  <a:lnTo>
                    <a:pt x="22174" y="1293294"/>
                  </a:lnTo>
                  <a:lnTo>
                    <a:pt x="21573" y="1310097"/>
                  </a:lnTo>
                  <a:cubicBezTo>
                    <a:pt x="20397" y="1346876"/>
                    <a:pt x="19339" y="1382242"/>
                    <a:pt x="18340" y="1411712"/>
                  </a:cubicBezTo>
                  <a:lnTo>
                    <a:pt x="16995" y="1447805"/>
                  </a:lnTo>
                  <a:lnTo>
                    <a:pt x="20343" y="1447808"/>
                  </a:lnTo>
                  <a:cubicBezTo>
                    <a:pt x="62654" y="1447860"/>
                    <a:pt x="233959" y="1448276"/>
                    <a:pt x="266902" y="1451610"/>
                  </a:cubicBezTo>
                  <a:cubicBezTo>
                    <a:pt x="299846" y="1454944"/>
                    <a:pt x="79125" y="1452444"/>
                    <a:pt x="167197" y="1456871"/>
                  </a:cubicBezTo>
                  <a:lnTo>
                    <a:pt x="191907" y="1457871"/>
                  </a:lnTo>
                  <a:lnTo>
                    <a:pt x="140247" y="1456611"/>
                  </a:lnTo>
                  <a:cubicBezTo>
                    <a:pt x="107833" y="1455896"/>
                    <a:pt x="80537" y="1455420"/>
                    <a:pt x="63595" y="1455420"/>
                  </a:cubicBezTo>
                  <a:cubicBezTo>
                    <a:pt x="45711" y="1455420"/>
                    <a:pt x="33475" y="1455658"/>
                    <a:pt x="25181" y="1456015"/>
                  </a:cubicBezTo>
                  <a:lnTo>
                    <a:pt x="17229" y="1456721"/>
                  </a:lnTo>
                  <a:lnTo>
                    <a:pt x="17882" y="1477455"/>
                  </a:lnTo>
                  <a:cubicBezTo>
                    <a:pt x="19764" y="1502932"/>
                    <a:pt x="22588" y="1523692"/>
                    <a:pt x="26352" y="1538789"/>
                  </a:cubicBezTo>
                  <a:cubicBezTo>
                    <a:pt x="30117" y="1550113"/>
                    <a:pt x="37646" y="1561436"/>
                    <a:pt x="48939" y="1568985"/>
                  </a:cubicBezTo>
                  <a:cubicBezTo>
                    <a:pt x="60233" y="1576534"/>
                    <a:pt x="75291" y="1584082"/>
                    <a:pt x="97879" y="1587857"/>
                  </a:cubicBezTo>
                  <a:cubicBezTo>
                    <a:pt x="143053" y="1599180"/>
                    <a:pt x="210815" y="1602955"/>
                    <a:pt x="319987" y="1602955"/>
                  </a:cubicBezTo>
                  <a:cubicBezTo>
                    <a:pt x="376456" y="1602955"/>
                    <a:pt x="443277" y="1602011"/>
                    <a:pt x="521862" y="1600124"/>
                  </a:cubicBezTo>
                  <a:lnTo>
                    <a:pt x="555677" y="1599181"/>
                  </a:lnTo>
                  <a:lnTo>
                    <a:pt x="620458" y="1594516"/>
                  </a:lnTo>
                  <a:cubicBezTo>
                    <a:pt x="843265" y="1580095"/>
                    <a:pt x="973055" y="1582979"/>
                    <a:pt x="1065351" y="1582979"/>
                  </a:cubicBezTo>
                  <a:cubicBezTo>
                    <a:pt x="1110557" y="1582979"/>
                    <a:pt x="1148229" y="1582979"/>
                    <a:pt x="1178366" y="1582979"/>
                  </a:cubicBezTo>
                  <a:cubicBezTo>
                    <a:pt x="1238641" y="1579212"/>
                    <a:pt x="1306449" y="1582979"/>
                    <a:pt x="1366724" y="1590513"/>
                  </a:cubicBezTo>
                  <a:cubicBezTo>
                    <a:pt x="1426999" y="1594280"/>
                    <a:pt x="1479739" y="1601814"/>
                    <a:pt x="1509876" y="1598047"/>
                  </a:cubicBezTo>
                  <a:cubicBezTo>
                    <a:pt x="1543781" y="1594280"/>
                    <a:pt x="1588987" y="1598047"/>
                    <a:pt x="1637960" y="1601814"/>
                  </a:cubicBezTo>
                  <a:cubicBezTo>
                    <a:pt x="1698235" y="1605581"/>
                    <a:pt x="1758509" y="1609349"/>
                    <a:pt x="1796181" y="1601814"/>
                  </a:cubicBezTo>
                  <a:cubicBezTo>
                    <a:pt x="1847037" y="1590513"/>
                    <a:pt x="1883061" y="1581331"/>
                    <a:pt x="1901073" y="1544072"/>
                  </a:cubicBezTo>
                  <a:lnTo>
                    <a:pt x="1903834" y="1532986"/>
                  </a:lnTo>
                  <a:lnTo>
                    <a:pt x="1877730" y="1530291"/>
                  </a:lnTo>
                  <a:cubicBezTo>
                    <a:pt x="1811809" y="1528684"/>
                    <a:pt x="1702941" y="1535113"/>
                    <a:pt x="1683146" y="1535113"/>
                  </a:cubicBezTo>
                  <a:cubicBezTo>
                    <a:pt x="1656754" y="1535113"/>
                    <a:pt x="1720849" y="1531303"/>
                    <a:pt x="1660524" y="1531303"/>
                  </a:cubicBezTo>
                  <a:cubicBezTo>
                    <a:pt x="1603969" y="1531303"/>
                    <a:pt x="1539874" y="1535113"/>
                    <a:pt x="1592658" y="1531303"/>
                  </a:cubicBezTo>
                  <a:cubicBezTo>
                    <a:pt x="1645443" y="1527493"/>
                    <a:pt x="1592658" y="1527493"/>
                    <a:pt x="1611510" y="1527493"/>
                  </a:cubicBezTo>
                  <a:cubicBezTo>
                    <a:pt x="1626592" y="1527493"/>
                    <a:pt x="1686917" y="1523683"/>
                    <a:pt x="1709539" y="1523683"/>
                  </a:cubicBezTo>
                  <a:cubicBezTo>
                    <a:pt x="1726505" y="1523683"/>
                    <a:pt x="1703176" y="1519397"/>
                    <a:pt x="1699995" y="1518861"/>
                  </a:cubicBezTo>
                  <a:cubicBezTo>
                    <a:pt x="1698935" y="1518683"/>
                    <a:pt x="1700113" y="1518921"/>
                    <a:pt x="1705768" y="1519873"/>
                  </a:cubicBezTo>
                  <a:cubicBezTo>
                    <a:pt x="1728390" y="1519873"/>
                    <a:pt x="1762323" y="1519873"/>
                    <a:pt x="1822648" y="1519873"/>
                  </a:cubicBezTo>
                  <a:cubicBezTo>
                    <a:pt x="1852811" y="1519873"/>
                    <a:pt x="1880146" y="1519873"/>
                    <a:pt x="1899940" y="1519873"/>
                  </a:cubicBezTo>
                  <a:lnTo>
                    <a:pt x="1907100" y="1519873"/>
                  </a:lnTo>
                  <a:lnTo>
                    <a:pt x="1912963" y="1496336"/>
                  </a:lnTo>
                  <a:cubicBezTo>
                    <a:pt x="1916730" y="1436062"/>
                    <a:pt x="1924264" y="1451130"/>
                    <a:pt x="1920497" y="1387090"/>
                  </a:cubicBezTo>
                  <a:cubicBezTo>
                    <a:pt x="1920497" y="1319282"/>
                    <a:pt x="1912963" y="1187434"/>
                    <a:pt x="1916730" y="1119626"/>
                  </a:cubicBezTo>
                  <a:lnTo>
                    <a:pt x="1919333" y="1085717"/>
                  </a:lnTo>
                  <a:lnTo>
                    <a:pt x="1893394" y="1085374"/>
                  </a:lnTo>
                  <a:cubicBezTo>
                    <a:pt x="1869787" y="1084898"/>
                    <a:pt x="1844291" y="1083945"/>
                    <a:pt x="1836737" y="1082040"/>
                  </a:cubicBezTo>
                  <a:cubicBezTo>
                    <a:pt x="1821628" y="1074420"/>
                    <a:pt x="1938720" y="1082040"/>
                    <a:pt x="1855623" y="1074420"/>
                  </a:cubicBezTo>
                  <a:cubicBezTo>
                    <a:pt x="1768748" y="1066800"/>
                    <a:pt x="1855623" y="1074420"/>
                    <a:pt x="1791411" y="1070610"/>
                  </a:cubicBezTo>
                  <a:cubicBezTo>
                    <a:pt x="1727199" y="1066800"/>
                    <a:pt x="1749862" y="1066800"/>
                    <a:pt x="1772525" y="1066800"/>
                  </a:cubicBezTo>
                  <a:cubicBezTo>
                    <a:pt x="1798965" y="1066800"/>
                    <a:pt x="1889617" y="1074420"/>
                    <a:pt x="1919834" y="1078230"/>
                  </a:cubicBezTo>
                  <a:lnTo>
                    <a:pt x="1919909" y="1078224"/>
                  </a:lnTo>
                  <a:lnTo>
                    <a:pt x="1921262" y="1060588"/>
                  </a:lnTo>
                  <a:cubicBezTo>
                    <a:pt x="1922719" y="1045093"/>
                    <a:pt x="1924342" y="1029499"/>
                    <a:pt x="1925956" y="1014823"/>
                  </a:cubicBezTo>
                  <a:lnTo>
                    <a:pt x="1930315" y="977039"/>
                  </a:lnTo>
                  <a:lnTo>
                    <a:pt x="1931217" y="938655"/>
                  </a:lnTo>
                  <a:cubicBezTo>
                    <a:pt x="1931217" y="919783"/>
                    <a:pt x="1930276" y="902798"/>
                    <a:pt x="1928864" y="887228"/>
                  </a:cubicBezTo>
                  <a:lnTo>
                    <a:pt x="1928695" y="885826"/>
                  </a:lnTo>
                  <a:lnTo>
                    <a:pt x="1914393" y="885826"/>
                  </a:lnTo>
                  <a:cubicBezTo>
                    <a:pt x="1901176" y="885826"/>
                    <a:pt x="1882294" y="885826"/>
                    <a:pt x="1859636" y="885826"/>
                  </a:cubicBezTo>
                  <a:cubicBezTo>
                    <a:pt x="1814320" y="885826"/>
                    <a:pt x="1901175" y="878285"/>
                    <a:pt x="1855859" y="874515"/>
                  </a:cubicBezTo>
                  <a:cubicBezTo>
                    <a:pt x="1806767" y="874515"/>
                    <a:pt x="1772780" y="874515"/>
                    <a:pt x="1757675" y="870745"/>
                  </a:cubicBezTo>
                  <a:cubicBezTo>
                    <a:pt x="1742569" y="866974"/>
                    <a:pt x="1829425" y="874515"/>
                    <a:pt x="1757675" y="863204"/>
                  </a:cubicBezTo>
                  <a:cubicBezTo>
                    <a:pt x="1721800" y="859434"/>
                    <a:pt x="1737849" y="858491"/>
                    <a:pt x="1757675" y="858491"/>
                  </a:cubicBezTo>
                  <a:cubicBezTo>
                    <a:pt x="1777500" y="858491"/>
                    <a:pt x="1801103" y="859434"/>
                    <a:pt x="1780333" y="859434"/>
                  </a:cubicBezTo>
                  <a:cubicBezTo>
                    <a:pt x="1743985" y="859434"/>
                    <a:pt x="1849310" y="865207"/>
                    <a:pt x="1848380" y="861599"/>
                  </a:cubicBezTo>
                  <a:lnTo>
                    <a:pt x="1845108" y="860670"/>
                  </a:lnTo>
                  <a:lnTo>
                    <a:pt x="1851611" y="861319"/>
                  </a:lnTo>
                  <a:cubicBezTo>
                    <a:pt x="1862232" y="862262"/>
                    <a:pt x="1875567" y="863204"/>
                    <a:pt x="1889080" y="863675"/>
                  </a:cubicBezTo>
                  <a:lnTo>
                    <a:pt x="1925970" y="863224"/>
                  </a:lnTo>
                  <a:lnTo>
                    <a:pt x="1923688" y="844294"/>
                  </a:lnTo>
                  <a:cubicBezTo>
                    <a:pt x="1923688" y="832971"/>
                    <a:pt x="1916159" y="825422"/>
                    <a:pt x="1908630" y="817873"/>
                  </a:cubicBezTo>
                  <a:cubicBezTo>
                    <a:pt x="1901101" y="806549"/>
                    <a:pt x="1889807" y="799001"/>
                    <a:pt x="1870984" y="791452"/>
                  </a:cubicBezTo>
                  <a:cubicBezTo>
                    <a:pt x="1837103" y="776354"/>
                    <a:pt x="1788164" y="765031"/>
                    <a:pt x="1716637" y="757482"/>
                  </a:cubicBezTo>
                  <a:cubicBezTo>
                    <a:pt x="1609347" y="743328"/>
                    <a:pt x="1459707" y="735543"/>
                    <a:pt x="1258185" y="732536"/>
                  </a:cubicBezTo>
                  <a:lnTo>
                    <a:pt x="1202371" y="731945"/>
                  </a:lnTo>
                  <a:close/>
                  <a:moveTo>
                    <a:pt x="484353" y="555667"/>
                  </a:moveTo>
                  <a:lnTo>
                    <a:pt x="481354" y="557472"/>
                  </a:lnTo>
                  <a:lnTo>
                    <a:pt x="475083" y="563846"/>
                  </a:lnTo>
                  <a:lnTo>
                    <a:pt x="484353" y="555667"/>
                  </a:lnTo>
                  <a:close/>
                  <a:moveTo>
                    <a:pt x="920312" y="191891"/>
                  </a:moveTo>
                  <a:lnTo>
                    <a:pt x="895454" y="213713"/>
                  </a:lnTo>
                  <a:lnTo>
                    <a:pt x="880878" y="237110"/>
                  </a:lnTo>
                  <a:cubicBezTo>
                    <a:pt x="869571" y="255955"/>
                    <a:pt x="846956" y="274800"/>
                    <a:pt x="820573" y="289876"/>
                  </a:cubicBezTo>
                  <a:lnTo>
                    <a:pt x="774815" y="319617"/>
                  </a:lnTo>
                  <a:lnTo>
                    <a:pt x="653303" y="426288"/>
                  </a:lnTo>
                  <a:lnTo>
                    <a:pt x="643425" y="440634"/>
                  </a:lnTo>
                  <a:cubicBezTo>
                    <a:pt x="628348" y="467017"/>
                    <a:pt x="601965" y="485862"/>
                    <a:pt x="571812" y="504707"/>
                  </a:cubicBezTo>
                  <a:lnTo>
                    <a:pt x="549774" y="517173"/>
                  </a:lnTo>
                  <a:lnTo>
                    <a:pt x="415727" y="634848"/>
                  </a:lnTo>
                  <a:lnTo>
                    <a:pt x="398433" y="659234"/>
                  </a:lnTo>
                  <a:cubicBezTo>
                    <a:pt x="383357" y="681848"/>
                    <a:pt x="362627" y="698809"/>
                    <a:pt x="345666" y="710116"/>
                  </a:cubicBezTo>
                  <a:lnTo>
                    <a:pt x="324814" y="722489"/>
                  </a:lnTo>
                  <a:lnTo>
                    <a:pt x="468334" y="720740"/>
                  </a:lnTo>
                  <a:cubicBezTo>
                    <a:pt x="686090" y="718086"/>
                    <a:pt x="875259" y="715963"/>
                    <a:pt x="1039017" y="715963"/>
                  </a:cubicBezTo>
                  <a:cubicBezTo>
                    <a:pt x="1233127" y="715963"/>
                    <a:pt x="1390841" y="718451"/>
                    <a:pt x="1516813" y="724593"/>
                  </a:cubicBezTo>
                  <a:lnTo>
                    <a:pt x="1629894" y="731838"/>
                  </a:lnTo>
                  <a:lnTo>
                    <a:pt x="1633536" y="731838"/>
                  </a:lnTo>
                  <a:lnTo>
                    <a:pt x="1635618" y="732324"/>
                  </a:lnTo>
                  <a:lnTo>
                    <a:pt x="1667118" y="735498"/>
                  </a:lnTo>
                  <a:lnTo>
                    <a:pt x="1658225" y="729607"/>
                  </a:lnTo>
                  <a:cubicBezTo>
                    <a:pt x="1649286" y="722527"/>
                    <a:pt x="1639877" y="714032"/>
                    <a:pt x="1630467" y="704593"/>
                  </a:cubicBezTo>
                  <a:lnTo>
                    <a:pt x="1594095" y="654071"/>
                  </a:lnTo>
                  <a:lnTo>
                    <a:pt x="1458600" y="520490"/>
                  </a:lnTo>
                  <a:lnTo>
                    <a:pt x="1446044" y="512033"/>
                  </a:lnTo>
                  <a:cubicBezTo>
                    <a:pt x="1412170" y="489379"/>
                    <a:pt x="1363242" y="459174"/>
                    <a:pt x="1318077" y="387436"/>
                  </a:cubicBezTo>
                  <a:lnTo>
                    <a:pt x="1309221" y="373221"/>
                  </a:lnTo>
                  <a:lnTo>
                    <a:pt x="1203100" y="268599"/>
                  </a:lnTo>
                  <a:lnTo>
                    <a:pt x="1165175" y="242073"/>
                  </a:lnTo>
                  <a:lnTo>
                    <a:pt x="1128373" y="201503"/>
                  </a:lnTo>
                  <a:lnTo>
                    <a:pt x="1127479" y="202252"/>
                  </a:lnTo>
                  <a:lnTo>
                    <a:pt x="1128713" y="203490"/>
                  </a:lnTo>
                  <a:lnTo>
                    <a:pt x="1121958" y="206877"/>
                  </a:lnTo>
                  <a:lnTo>
                    <a:pt x="1121373" y="207367"/>
                  </a:lnTo>
                  <a:lnTo>
                    <a:pt x="1120178" y="208269"/>
                  </a:lnTo>
                  <a:lnTo>
                    <a:pt x="1117402" y="211052"/>
                  </a:lnTo>
                  <a:lnTo>
                    <a:pt x="1117009" y="210658"/>
                  </a:lnTo>
                  <a:lnTo>
                    <a:pt x="1101944" y="222017"/>
                  </a:lnTo>
                  <a:lnTo>
                    <a:pt x="1102320" y="222395"/>
                  </a:lnTo>
                  <a:lnTo>
                    <a:pt x="1094570" y="227578"/>
                  </a:lnTo>
                  <a:lnTo>
                    <a:pt x="1091371" y="229989"/>
                  </a:lnTo>
                  <a:cubicBezTo>
                    <a:pt x="1083871" y="233760"/>
                    <a:pt x="1072620" y="237530"/>
                    <a:pt x="1057620" y="237530"/>
                  </a:cubicBezTo>
                  <a:cubicBezTo>
                    <a:pt x="1057620" y="241300"/>
                    <a:pt x="1053869" y="241300"/>
                    <a:pt x="1050119" y="241300"/>
                  </a:cubicBezTo>
                  <a:lnTo>
                    <a:pt x="1049616" y="241261"/>
                  </a:lnTo>
                  <a:lnTo>
                    <a:pt x="1049536" y="241301"/>
                  </a:lnTo>
                  <a:cubicBezTo>
                    <a:pt x="1034455" y="241301"/>
                    <a:pt x="1015603" y="237520"/>
                    <a:pt x="1000522" y="237520"/>
                  </a:cubicBezTo>
                  <a:cubicBezTo>
                    <a:pt x="981670" y="233739"/>
                    <a:pt x="970359" y="229958"/>
                    <a:pt x="955278" y="222395"/>
                  </a:cubicBezTo>
                  <a:cubicBezTo>
                    <a:pt x="951508" y="218614"/>
                    <a:pt x="951508" y="218614"/>
                    <a:pt x="947737" y="218614"/>
                  </a:cubicBezTo>
                  <a:lnTo>
                    <a:pt x="955384" y="221682"/>
                  </a:lnTo>
                  <a:lnTo>
                    <a:pt x="922613" y="196056"/>
                  </a:lnTo>
                  <a:lnTo>
                    <a:pt x="920312" y="191891"/>
                  </a:lnTo>
                  <a:close/>
                  <a:moveTo>
                    <a:pt x="1001367" y="15081"/>
                  </a:moveTo>
                  <a:cubicBezTo>
                    <a:pt x="997617" y="15081"/>
                    <a:pt x="993866" y="15081"/>
                    <a:pt x="990116" y="18851"/>
                  </a:cubicBezTo>
                  <a:cubicBezTo>
                    <a:pt x="975116" y="22622"/>
                    <a:pt x="963865" y="26392"/>
                    <a:pt x="956365" y="33933"/>
                  </a:cubicBezTo>
                  <a:cubicBezTo>
                    <a:pt x="952614" y="33933"/>
                    <a:pt x="952614" y="37703"/>
                    <a:pt x="948864" y="41473"/>
                  </a:cubicBezTo>
                  <a:cubicBezTo>
                    <a:pt x="945114" y="49014"/>
                    <a:pt x="941364" y="52784"/>
                    <a:pt x="937614" y="56555"/>
                  </a:cubicBezTo>
                  <a:cubicBezTo>
                    <a:pt x="933863" y="67865"/>
                    <a:pt x="930113" y="75406"/>
                    <a:pt x="926363" y="86717"/>
                  </a:cubicBezTo>
                  <a:cubicBezTo>
                    <a:pt x="918863" y="101798"/>
                    <a:pt x="915113" y="116880"/>
                    <a:pt x="915113" y="135731"/>
                  </a:cubicBezTo>
                  <a:cubicBezTo>
                    <a:pt x="915113" y="143272"/>
                    <a:pt x="918863" y="150812"/>
                    <a:pt x="918863" y="158353"/>
                  </a:cubicBezTo>
                  <a:cubicBezTo>
                    <a:pt x="918863" y="169664"/>
                    <a:pt x="926363" y="180975"/>
                    <a:pt x="933863" y="188516"/>
                  </a:cubicBezTo>
                  <a:cubicBezTo>
                    <a:pt x="941364" y="196056"/>
                    <a:pt x="952614" y="203597"/>
                    <a:pt x="963865" y="207367"/>
                  </a:cubicBezTo>
                  <a:cubicBezTo>
                    <a:pt x="978866" y="214908"/>
                    <a:pt x="986366" y="218678"/>
                    <a:pt x="1005117" y="222449"/>
                  </a:cubicBezTo>
                  <a:cubicBezTo>
                    <a:pt x="1020118" y="222449"/>
                    <a:pt x="1035119" y="226219"/>
                    <a:pt x="1050119" y="226219"/>
                  </a:cubicBezTo>
                  <a:cubicBezTo>
                    <a:pt x="1053869" y="226219"/>
                    <a:pt x="1053869" y="226219"/>
                    <a:pt x="1057620" y="222449"/>
                  </a:cubicBezTo>
                  <a:cubicBezTo>
                    <a:pt x="1068870" y="222449"/>
                    <a:pt x="1076371" y="218678"/>
                    <a:pt x="1087621" y="214908"/>
                  </a:cubicBezTo>
                  <a:cubicBezTo>
                    <a:pt x="1095122" y="211138"/>
                    <a:pt x="1102622" y="203597"/>
                    <a:pt x="1110122" y="196056"/>
                  </a:cubicBezTo>
                  <a:cubicBezTo>
                    <a:pt x="1117623" y="192286"/>
                    <a:pt x="1125123" y="184745"/>
                    <a:pt x="1132624" y="180975"/>
                  </a:cubicBezTo>
                  <a:cubicBezTo>
                    <a:pt x="1136374" y="173434"/>
                    <a:pt x="1140124" y="165894"/>
                    <a:pt x="1140124" y="158353"/>
                  </a:cubicBezTo>
                  <a:cubicBezTo>
                    <a:pt x="1143874" y="147042"/>
                    <a:pt x="1143874" y="139501"/>
                    <a:pt x="1143874" y="128190"/>
                  </a:cubicBezTo>
                  <a:cubicBezTo>
                    <a:pt x="1143874" y="124420"/>
                    <a:pt x="1143874" y="120650"/>
                    <a:pt x="1143874" y="116880"/>
                  </a:cubicBezTo>
                  <a:cubicBezTo>
                    <a:pt x="1143874" y="101798"/>
                    <a:pt x="1143874" y="86717"/>
                    <a:pt x="1136374" y="71636"/>
                  </a:cubicBezTo>
                  <a:cubicBezTo>
                    <a:pt x="1128874" y="64095"/>
                    <a:pt x="1128874" y="52784"/>
                    <a:pt x="1121373" y="49014"/>
                  </a:cubicBezTo>
                  <a:cubicBezTo>
                    <a:pt x="1117623" y="41473"/>
                    <a:pt x="1113872" y="41473"/>
                    <a:pt x="1102622" y="33933"/>
                  </a:cubicBezTo>
                  <a:cubicBezTo>
                    <a:pt x="1087621" y="26392"/>
                    <a:pt x="1072620" y="15081"/>
                    <a:pt x="1057620" y="18851"/>
                  </a:cubicBezTo>
                  <a:cubicBezTo>
                    <a:pt x="1050119" y="18851"/>
                    <a:pt x="1046369" y="18851"/>
                    <a:pt x="1042619" y="18851"/>
                  </a:cubicBezTo>
                  <a:cubicBezTo>
                    <a:pt x="1035119" y="18851"/>
                    <a:pt x="1027618" y="18851"/>
                    <a:pt x="1016368" y="18851"/>
                  </a:cubicBezTo>
                  <a:cubicBezTo>
                    <a:pt x="1012617" y="18851"/>
                    <a:pt x="1005117" y="15081"/>
                    <a:pt x="1001367" y="15081"/>
                  </a:cubicBezTo>
                  <a:close/>
                  <a:moveTo>
                    <a:pt x="1001367" y="0"/>
                  </a:moveTo>
                  <a:cubicBezTo>
                    <a:pt x="1008867" y="0"/>
                    <a:pt x="1012617" y="3770"/>
                    <a:pt x="1016368" y="3770"/>
                  </a:cubicBezTo>
                  <a:cubicBezTo>
                    <a:pt x="1027618" y="3770"/>
                    <a:pt x="1035119" y="3770"/>
                    <a:pt x="1042619" y="3770"/>
                  </a:cubicBezTo>
                  <a:lnTo>
                    <a:pt x="1053869" y="3770"/>
                  </a:lnTo>
                  <a:cubicBezTo>
                    <a:pt x="1057620" y="11311"/>
                    <a:pt x="1057620" y="11311"/>
                    <a:pt x="1057620" y="11311"/>
                  </a:cubicBezTo>
                  <a:cubicBezTo>
                    <a:pt x="1057620" y="3770"/>
                    <a:pt x="1057620" y="3770"/>
                    <a:pt x="1057620" y="3770"/>
                  </a:cubicBezTo>
                  <a:cubicBezTo>
                    <a:pt x="1076371" y="3770"/>
                    <a:pt x="1095122" y="15081"/>
                    <a:pt x="1110122" y="22622"/>
                  </a:cubicBezTo>
                  <a:lnTo>
                    <a:pt x="1129207" y="33586"/>
                  </a:lnTo>
                  <a:lnTo>
                    <a:pt x="1136253" y="37119"/>
                  </a:lnTo>
                  <a:cubicBezTo>
                    <a:pt x="1140024" y="48462"/>
                    <a:pt x="1143794" y="56025"/>
                    <a:pt x="1147564" y="63587"/>
                  </a:cubicBezTo>
                  <a:cubicBezTo>
                    <a:pt x="1158875" y="82493"/>
                    <a:pt x="1158875" y="101398"/>
                    <a:pt x="1158875" y="116523"/>
                  </a:cubicBezTo>
                  <a:lnTo>
                    <a:pt x="1158875" y="116880"/>
                  </a:lnTo>
                  <a:lnTo>
                    <a:pt x="1158875" y="127867"/>
                  </a:lnTo>
                  <a:lnTo>
                    <a:pt x="1158875" y="128190"/>
                  </a:lnTo>
                  <a:cubicBezTo>
                    <a:pt x="1158875" y="139501"/>
                    <a:pt x="1158875" y="150812"/>
                    <a:pt x="1155125" y="162123"/>
                  </a:cubicBezTo>
                  <a:cubicBezTo>
                    <a:pt x="1155125" y="167779"/>
                    <a:pt x="1153250" y="172492"/>
                    <a:pt x="1150906" y="176733"/>
                  </a:cubicBezTo>
                  <a:lnTo>
                    <a:pt x="1144014" y="188281"/>
                  </a:lnTo>
                  <a:lnTo>
                    <a:pt x="1211007" y="254328"/>
                  </a:lnTo>
                  <a:lnTo>
                    <a:pt x="1223983" y="262839"/>
                  </a:lnTo>
                  <a:cubicBezTo>
                    <a:pt x="1246566" y="277941"/>
                    <a:pt x="1265384" y="289268"/>
                    <a:pt x="1280439" y="308147"/>
                  </a:cubicBezTo>
                  <a:cubicBezTo>
                    <a:pt x="1287967" y="315698"/>
                    <a:pt x="1295494" y="325137"/>
                    <a:pt x="1303963" y="336937"/>
                  </a:cubicBezTo>
                  <a:lnTo>
                    <a:pt x="1322531" y="364277"/>
                  </a:lnTo>
                  <a:lnTo>
                    <a:pt x="1456664" y="496514"/>
                  </a:lnTo>
                  <a:lnTo>
                    <a:pt x="1457335" y="496931"/>
                  </a:lnTo>
                  <a:cubicBezTo>
                    <a:pt x="1472390" y="512033"/>
                    <a:pt x="1498736" y="530912"/>
                    <a:pt x="1525083" y="553566"/>
                  </a:cubicBezTo>
                  <a:cubicBezTo>
                    <a:pt x="1555193" y="576220"/>
                    <a:pt x="1581539" y="602649"/>
                    <a:pt x="1596594" y="629079"/>
                  </a:cubicBezTo>
                  <a:lnTo>
                    <a:pt x="1605861" y="643604"/>
                  </a:lnTo>
                  <a:lnTo>
                    <a:pt x="1701800" y="738188"/>
                  </a:lnTo>
                  <a:lnTo>
                    <a:pt x="1701069" y="738919"/>
                  </a:lnTo>
                  <a:lnTo>
                    <a:pt x="1710285" y="739848"/>
                  </a:lnTo>
                  <a:cubicBezTo>
                    <a:pt x="1758048" y="745687"/>
                    <a:pt x="1797576" y="752764"/>
                    <a:pt x="1829574" y="761256"/>
                  </a:cubicBezTo>
                  <a:cubicBezTo>
                    <a:pt x="1870984" y="772580"/>
                    <a:pt x="1901101" y="787677"/>
                    <a:pt x="1919923" y="806549"/>
                  </a:cubicBezTo>
                  <a:cubicBezTo>
                    <a:pt x="1931217" y="817873"/>
                    <a:pt x="1934982" y="829196"/>
                    <a:pt x="1938746" y="840519"/>
                  </a:cubicBezTo>
                  <a:cubicBezTo>
                    <a:pt x="1942511" y="866940"/>
                    <a:pt x="1946275" y="900910"/>
                    <a:pt x="1946275" y="938655"/>
                  </a:cubicBezTo>
                  <a:cubicBezTo>
                    <a:pt x="1946275" y="1036790"/>
                    <a:pt x="1934982" y="1153797"/>
                    <a:pt x="1934982" y="1259481"/>
                  </a:cubicBezTo>
                  <a:cubicBezTo>
                    <a:pt x="1934982" y="1293451"/>
                    <a:pt x="1934982" y="1327421"/>
                    <a:pt x="1938746" y="1357617"/>
                  </a:cubicBezTo>
                  <a:cubicBezTo>
                    <a:pt x="1942511" y="1384038"/>
                    <a:pt x="1942511" y="1410459"/>
                    <a:pt x="1942511" y="1433105"/>
                  </a:cubicBezTo>
                  <a:cubicBezTo>
                    <a:pt x="1942511" y="1459526"/>
                    <a:pt x="1940629" y="1483116"/>
                    <a:pt x="1935923" y="1504348"/>
                  </a:cubicBezTo>
                  <a:lnTo>
                    <a:pt x="1929524" y="1519873"/>
                  </a:lnTo>
                  <a:lnTo>
                    <a:pt x="1931987" y="1519873"/>
                  </a:lnTo>
                  <a:lnTo>
                    <a:pt x="1924447" y="1535113"/>
                  </a:lnTo>
                  <a:lnTo>
                    <a:pt x="1923292" y="1534994"/>
                  </a:lnTo>
                  <a:lnTo>
                    <a:pt x="1912394" y="1561436"/>
                  </a:lnTo>
                  <a:cubicBezTo>
                    <a:pt x="1893571" y="1591631"/>
                    <a:pt x="1859690" y="1614278"/>
                    <a:pt x="1814516" y="1621827"/>
                  </a:cubicBezTo>
                  <a:cubicBezTo>
                    <a:pt x="1788164" y="1625601"/>
                    <a:pt x="1754283" y="1625601"/>
                    <a:pt x="1720402" y="1625601"/>
                  </a:cubicBezTo>
                  <a:cubicBezTo>
                    <a:pt x="1584878" y="1625601"/>
                    <a:pt x="1389121" y="1602955"/>
                    <a:pt x="1050311" y="1602955"/>
                  </a:cubicBezTo>
                  <a:cubicBezTo>
                    <a:pt x="975020" y="1602955"/>
                    <a:pt x="888435" y="1602955"/>
                    <a:pt x="794321" y="1606729"/>
                  </a:cubicBezTo>
                  <a:cubicBezTo>
                    <a:pt x="587271" y="1614278"/>
                    <a:pt x="432924" y="1618052"/>
                    <a:pt x="319987" y="1618052"/>
                  </a:cubicBezTo>
                  <a:cubicBezTo>
                    <a:pt x="240932" y="1618052"/>
                    <a:pt x="176934" y="1618052"/>
                    <a:pt x="131760" y="1610503"/>
                  </a:cubicBezTo>
                  <a:cubicBezTo>
                    <a:pt x="86585" y="1602955"/>
                    <a:pt x="60233" y="1595406"/>
                    <a:pt x="37646" y="1580308"/>
                  </a:cubicBezTo>
                  <a:cubicBezTo>
                    <a:pt x="26352" y="1568985"/>
                    <a:pt x="18823" y="1557661"/>
                    <a:pt x="15058" y="1542564"/>
                  </a:cubicBezTo>
                  <a:cubicBezTo>
                    <a:pt x="3765" y="1508594"/>
                    <a:pt x="0" y="1455752"/>
                    <a:pt x="0" y="1387812"/>
                  </a:cubicBezTo>
                  <a:cubicBezTo>
                    <a:pt x="0" y="1319872"/>
                    <a:pt x="3765" y="1233060"/>
                    <a:pt x="3765" y="1131151"/>
                  </a:cubicBezTo>
                  <a:cubicBezTo>
                    <a:pt x="3765" y="1085857"/>
                    <a:pt x="3765" y="1033015"/>
                    <a:pt x="0" y="976399"/>
                  </a:cubicBezTo>
                  <a:cubicBezTo>
                    <a:pt x="0" y="972624"/>
                    <a:pt x="0" y="968850"/>
                    <a:pt x="0" y="965076"/>
                  </a:cubicBezTo>
                  <a:cubicBezTo>
                    <a:pt x="0" y="908459"/>
                    <a:pt x="15058" y="866940"/>
                    <a:pt x="33881" y="832971"/>
                  </a:cubicBezTo>
                  <a:cubicBezTo>
                    <a:pt x="52704" y="799001"/>
                    <a:pt x="75291" y="776354"/>
                    <a:pt x="101643" y="757482"/>
                  </a:cubicBezTo>
                  <a:cubicBezTo>
                    <a:pt x="158111" y="727286"/>
                    <a:pt x="214580" y="723512"/>
                    <a:pt x="233403" y="723512"/>
                  </a:cubicBezTo>
                  <a:cubicBezTo>
                    <a:pt x="237167" y="723512"/>
                    <a:pt x="240932" y="723512"/>
                    <a:pt x="240932" y="723512"/>
                  </a:cubicBezTo>
                  <a:lnTo>
                    <a:pt x="294873" y="722855"/>
                  </a:lnTo>
                  <a:lnTo>
                    <a:pt x="402341" y="628030"/>
                  </a:lnTo>
                  <a:lnTo>
                    <a:pt x="421048" y="598931"/>
                  </a:lnTo>
                  <a:cubicBezTo>
                    <a:pt x="432355" y="583855"/>
                    <a:pt x="447432" y="568779"/>
                    <a:pt x="473815" y="546165"/>
                  </a:cubicBezTo>
                  <a:cubicBezTo>
                    <a:pt x="487007" y="536743"/>
                    <a:pt x="502084" y="528263"/>
                    <a:pt x="517631" y="519783"/>
                  </a:cubicBezTo>
                  <a:lnTo>
                    <a:pt x="538218" y="508138"/>
                  </a:lnTo>
                  <a:lnTo>
                    <a:pt x="646109" y="412941"/>
                  </a:lnTo>
                  <a:lnTo>
                    <a:pt x="654968" y="400177"/>
                  </a:lnTo>
                  <a:cubicBezTo>
                    <a:pt x="678289" y="370673"/>
                    <a:pt x="703731" y="350179"/>
                    <a:pt x="737652" y="327565"/>
                  </a:cubicBezTo>
                  <a:lnTo>
                    <a:pt x="757455" y="314694"/>
                  </a:lnTo>
                  <a:lnTo>
                    <a:pt x="904405" y="185032"/>
                  </a:lnTo>
                  <a:lnTo>
                    <a:pt x="911804" y="176495"/>
                  </a:lnTo>
                  <a:lnTo>
                    <a:pt x="903862" y="162123"/>
                  </a:lnTo>
                  <a:cubicBezTo>
                    <a:pt x="903862" y="150812"/>
                    <a:pt x="900112" y="143272"/>
                    <a:pt x="900112" y="135731"/>
                  </a:cubicBezTo>
                  <a:cubicBezTo>
                    <a:pt x="900112" y="116880"/>
                    <a:pt x="903862" y="98028"/>
                    <a:pt x="911362" y="82947"/>
                  </a:cubicBezTo>
                  <a:cubicBezTo>
                    <a:pt x="915113" y="71636"/>
                    <a:pt x="918863" y="60325"/>
                    <a:pt x="926363" y="49014"/>
                  </a:cubicBezTo>
                  <a:cubicBezTo>
                    <a:pt x="930113" y="41473"/>
                    <a:pt x="933863" y="37703"/>
                    <a:pt x="937614" y="33933"/>
                  </a:cubicBezTo>
                  <a:cubicBezTo>
                    <a:pt x="937614" y="30162"/>
                    <a:pt x="941364" y="26392"/>
                    <a:pt x="945114" y="22622"/>
                  </a:cubicBezTo>
                  <a:cubicBezTo>
                    <a:pt x="956365" y="11311"/>
                    <a:pt x="975116" y="7540"/>
                    <a:pt x="986366" y="3770"/>
                  </a:cubicBezTo>
                  <a:cubicBezTo>
                    <a:pt x="990116" y="0"/>
                    <a:pt x="997617" y="0"/>
                    <a:pt x="1001367" y="0"/>
                  </a:cubicBezTo>
                  <a:close/>
                </a:path>
              </a:pathLst>
            </a:custGeom>
            <a:solidFill>
              <a:schemeClr val="accent1"/>
            </a:solidFill>
            <a:ln w="9525">
              <a:solidFill>
                <a:srgbClr val="FD845B"/>
              </a:solidFill>
              <a:round/>
              <a:headEnd/>
              <a:tailEnd/>
            </a:ln>
          </p:spPr>
          <p:txBody>
            <a:bodyPr/>
            <a:lstStyle/>
            <a:p>
              <a:endParaRPr lang="zh-CN" altLang="en-US" sz="1470" dirty="0">
                <a:ea typeface="思源黑体 CN Light" panose="020B0300000000000000" pitchFamily="34" charset="-122"/>
              </a:endParaRPr>
            </a:p>
          </p:txBody>
        </p:sp>
        <p:sp>
          <p:nvSpPr>
            <p:cNvPr id="8" name="MH_Other_4">
              <a:extLst>
                <a:ext uri="{FF2B5EF4-FFF2-40B4-BE49-F238E27FC236}">
                  <a16:creationId xmlns:a16="http://schemas.microsoft.com/office/drawing/2014/main" id="{9676AD20-FCB7-4911-AFFB-C4166FBB2040}"/>
                </a:ext>
              </a:extLst>
            </p:cNvPr>
            <p:cNvSpPr>
              <a:spLocks/>
            </p:cNvSpPr>
            <p:nvPr>
              <p:custDataLst>
                <p:tags r:id="rId11"/>
              </p:custDataLst>
            </p:nvPr>
          </p:nvSpPr>
          <p:spPr bwMode="auto">
            <a:xfrm>
              <a:off x="5071550" y="2209021"/>
              <a:ext cx="2429812" cy="1812367"/>
            </a:xfrm>
            <a:custGeom>
              <a:avLst/>
              <a:gdLst>
                <a:gd name="T0" fmla="*/ 1924272 w 1930133"/>
                <a:gd name="T1" fmla="*/ 671098 h 1439863"/>
                <a:gd name="T2" fmla="*/ 1788707 w 1930133"/>
                <a:gd name="T3" fmla="*/ 1432326 h 1439863"/>
                <a:gd name="T4" fmla="*/ 1442262 w 1930133"/>
                <a:gd name="T5" fmla="*/ 1432326 h 1439863"/>
                <a:gd name="T6" fmla="*/ 779500 w 1930133"/>
                <a:gd name="T7" fmla="*/ 1432326 h 1439863"/>
                <a:gd name="T8" fmla="*/ 0 w 1930133"/>
                <a:gd name="T9" fmla="*/ 1375799 h 1439863"/>
                <a:gd name="T10" fmla="*/ 90377 w 1930133"/>
                <a:gd name="T11" fmla="*/ 1398410 h 1439863"/>
                <a:gd name="T12" fmla="*/ 753140 w 1930133"/>
                <a:gd name="T13" fmla="*/ 1394642 h 1439863"/>
                <a:gd name="T14" fmla="*/ 1679501 w 1930133"/>
                <a:gd name="T15" fmla="*/ 1413484 h 1439863"/>
                <a:gd name="T16" fmla="*/ 1871552 w 1930133"/>
                <a:gd name="T17" fmla="*/ 1349420 h 1439863"/>
                <a:gd name="T18" fmla="*/ 1897912 w 1930133"/>
                <a:gd name="T19" fmla="*/ 1145923 h 1439863"/>
                <a:gd name="T20" fmla="*/ 1905443 w 1930133"/>
                <a:gd name="T21" fmla="*/ 727625 h 1439863"/>
                <a:gd name="T22" fmla="*/ 1084457 w 1930133"/>
                <a:gd name="T23" fmla="*/ 19050 h 1439863"/>
                <a:gd name="T24" fmla="*/ 1152297 w 1930133"/>
                <a:gd name="T25" fmla="*/ 71855 h 1439863"/>
                <a:gd name="T26" fmla="*/ 1246519 w 1930133"/>
                <a:gd name="T27" fmla="*/ 169922 h 1439863"/>
                <a:gd name="T28" fmla="*/ 1374661 w 1930133"/>
                <a:gd name="T29" fmla="*/ 294392 h 1439863"/>
                <a:gd name="T30" fmla="*/ 1442501 w 1930133"/>
                <a:gd name="T31" fmla="*/ 347197 h 1439863"/>
                <a:gd name="T32" fmla="*/ 1514110 w 1930133"/>
                <a:gd name="T33" fmla="*/ 430177 h 1439863"/>
                <a:gd name="T34" fmla="*/ 1597025 w 1930133"/>
                <a:gd name="T35" fmla="*/ 516928 h 1439863"/>
                <a:gd name="T36" fmla="*/ 1570643 w 1930133"/>
                <a:gd name="T37" fmla="*/ 520700 h 1439863"/>
                <a:gd name="T38" fmla="*/ 1502803 w 1930133"/>
                <a:gd name="T39" fmla="*/ 441492 h 1439863"/>
                <a:gd name="T40" fmla="*/ 1431194 w 1930133"/>
                <a:gd name="T41" fmla="*/ 358513 h 1439863"/>
                <a:gd name="T42" fmla="*/ 1363354 w 1930133"/>
                <a:gd name="T43" fmla="*/ 305707 h 1439863"/>
                <a:gd name="T44" fmla="*/ 1235212 w 1930133"/>
                <a:gd name="T45" fmla="*/ 177466 h 1439863"/>
                <a:gd name="T46" fmla="*/ 1144759 w 1930133"/>
                <a:gd name="T47" fmla="*/ 86943 h 1439863"/>
                <a:gd name="T48" fmla="*/ 1073150 w 1930133"/>
                <a:gd name="T49" fmla="*/ 26594 h 1439863"/>
                <a:gd name="T50" fmla="*/ 900825 w 1930133"/>
                <a:gd name="T51" fmla="*/ 3770 h 1439863"/>
                <a:gd name="T52" fmla="*/ 906463 w 1930133"/>
                <a:gd name="T53" fmla="*/ 7541 h 1439863"/>
                <a:gd name="T54" fmla="*/ 895187 w 1930133"/>
                <a:gd name="T55" fmla="*/ 0 h 1439863"/>
                <a:gd name="T56" fmla="*/ 898946 w 1930133"/>
                <a:gd name="T57" fmla="*/ 3770 h 1439863"/>
                <a:gd name="T58" fmla="*/ 876393 w 1930133"/>
                <a:gd name="T59" fmla="*/ 37703 h 1439863"/>
                <a:gd name="T60" fmla="*/ 812493 w 1930133"/>
                <a:gd name="T61" fmla="*/ 109339 h 1439863"/>
                <a:gd name="T62" fmla="*/ 741076 w 1930133"/>
                <a:gd name="T63" fmla="*/ 154583 h 1439863"/>
                <a:gd name="T64" fmla="*/ 643348 w 1930133"/>
                <a:gd name="T65" fmla="*/ 252611 h 1439863"/>
                <a:gd name="T66" fmla="*/ 553137 w 1930133"/>
                <a:gd name="T67" fmla="*/ 324247 h 1439863"/>
                <a:gd name="T68" fmla="*/ 444132 w 1930133"/>
                <a:gd name="T69" fmla="*/ 410965 h 1439863"/>
                <a:gd name="T70" fmla="*/ 410302 w 1930133"/>
                <a:gd name="T71" fmla="*/ 459979 h 1439863"/>
                <a:gd name="T72" fmla="*/ 327609 w 1930133"/>
                <a:gd name="T73" fmla="*/ 512763 h 1439863"/>
                <a:gd name="T74" fmla="*/ 327609 w 1930133"/>
                <a:gd name="T75" fmla="*/ 508993 h 1439863"/>
                <a:gd name="T76" fmla="*/ 353920 w 1930133"/>
                <a:gd name="T77" fmla="*/ 493912 h 1439863"/>
                <a:gd name="T78" fmla="*/ 414061 w 1930133"/>
                <a:gd name="T79" fmla="*/ 426046 h 1439863"/>
                <a:gd name="T80" fmla="*/ 481719 w 1930133"/>
                <a:gd name="T81" fmla="*/ 350640 h 1439863"/>
                <a:gd name="T82" fmla="*/ 568172 w 1930133"/>
                <a:gd name="T83" fmla="*/ 297855 h 1439863"/>
                <a:gd name="T84" fmla="*/ 643348 w 1930133"/>
                <a:gd name="T85" fmla="*/ 226219 h 1439863"/>
                <a:gd name="T86" fmla="*/ 759870 w 1930133"/>
                <a:gd name="T87" fmla="*/ 120650 h 1439863"/>
                <a:gd name="T88" fmla="*/ 853840 w 1930133"/>
                <a:gd name="T89" fmla="*/ 49014 h 1439863"/>
                <a:gd name="T90" fmla="*/ 895187 w 1930133"/>
                <a:gd name="T91" fmla="*/ 0 h 1439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0133" h="1439863">
                  <a:moveTo>
                    <a:pt x="1897912" y="633413"/>
                  </a:moveTo>
                  <a:cubicBezTo>
                    <a:pt x="1912975" y="644718"/>
                    <a:pt x="1920506" y="656024"/>
                    <a:pt x="1924272" y="671098"/>
                  </a:cubicBezTo>
                  <a:cubicBezTo>
                    <a:pt x="1943100" y="791688"/>
                    <a:pt x="1909209" y="1036638"/>
                    <a:pt x="1924272" y="1191145"/>
                  </a:cubicBezTo>
                  <a:cubicBezTo>
                    <a:pt x="1943100" y="1341883"/>
                    <a:pt x="1897912" y="1413484"/>
                    <a:pt x="1788707" y="1432326"/>
                  </a:cubicBezTo>
                  <a:cubicBezTo>
                    <a:pt x="1754815" y="1439863"/>
                    <a:pt x="1713393" y="1439863"/>
                    <a:pt x="1668204" y="1439863"/>
                  </a:cubicBezTo>
                  <a:cubicBezTo>
                    <a:pt x="1607953" y="1439863"/>
                    <a:pt x="1532639" y="1436095"/>
                    <a:pt x="1442262" y="1432326"/>
                  </a:cubicBezTo>
                  <a:cubicBezTo>
                    <a:pt x="1348120" y="1428558"/>
                    <a:pt x="1238915" y="1424789"/>
                    <a:pt x="1099584" y="1424789"/>
                  </a:cubicBezTo>
                  <a:cubicBezTo>
                    <a:pt x="1005441" y="1424789"/>
                    <a:pt x="900002" y="1428558"/>
                    <a:pt x="779500" y="1432326"/>
                  </a:cubicBezTo>
                  <a:cubicBezTo>
                    <a:pt x="658997" y="1436095"/>
                    <a:pt x="553558" y="1439863"/>
                    <a:pt x="466947" y="1439863"/>
                  </a:cubicBezTo>
                  <a:cubicBezTo>
                    <a:pt x="109205" y="1439863"/>
                    <a:pt x="3766" y="1405947"/>
                    <a:pt x="0" y="1375799"/>
                  </a:cubicBezTo>
                  <a:cubicBezTo>
                    <a:pt x="0" y="1372031"/>
                    <a:pt x="0" y="1372031"/>
                    <a:pt x="0" y="1368262"/>
                  </a:cubicBezTo>
                  <a:cubicBezTo>
                    <a:pt x="18828" y="1383336"/>
                    <a:pt x="48954" y="1390873"/>
                    <a:pt x="90377" y="1398410"/>
                  </a:cubicBezTo>
                  <a:cubicBezTo>
                    <a:pt x="135565" y="1405947"/>
                    <a:pt x="199582" y="1405947"/>
                    <a:pt x="278661" y="1405947"/>
                  </a:cubicBezTo>
                  <a:cubicBezTo>
                    <a:pt x="391633" y="1405947"/>
                    <a:pt x="546026" y="1402179"/>
                    <a:pt x="753140" y="1394642"/>
                  </a:cubicBezTo>
                  <a:cubicBezTo>
                    <a:pt x="847282" y="1390873"/>
                    <a:pt x="933893" y="1390873"/>
                    <a:pt x="1009207" y="1390873"/>
                  </a:cubicBezTo>
                  <a:cubicBezTo>
                    <a:pt x="1348120" y="1390873"/>
                    <a:pt x="1543936" y="1413484"/>
                    <a:pt x="1679501" y="1413484"/>
                  </a:cubicBezTo>
                  <a:cubicBezTo>
                    <a:pt x="1713393" y="1413484"/>
                    <a:pt x="1747284" y="1413484"/>
                    <a:pt x="1773644" y="1409716"/>
                  </a:cubicBezTo>
                  <a:cubicBezTo>
                    <a:pt x="1818832" y="1402179"/>
                    <a:pt x="1852723" y="1379568"/>
                    <a:pt x="1871552" y="1349420"/>
                  </a:cubicBezTo>
                  <a:cubicBezTo>
                    <a:pt x="1894146" y="1315504"/>
                    <a:pt x="1901678" y="1274051"/>
                    <a:pt x="1901678" y="1221293"/>
                  </a:cubicBezTo>
                  <a:cubicBezTo>
                    <a:pt x="1901678" y="1198682"/>
                    <a:pt x="1901678" y="1172303"/>
                    <a:pt x="1897912" y="1145923"/>
                  </a:cubicBezTo>
                  <a:cubicBezTo>
                    <a:pt x="1894146" y="1115776"/>
                    <a:pt x="1894146" y="1081860"/>
                    <a:pt x="1894146" y="1047944"/>
                  </a:cubicBezTo>
                  <a:cubicBezTo>
                    <a:pt x="1894146" y="942427"/>
                    <a:pt x="1905443" y="825604"/>
                    <a:pt x="1905443" y="727625"/>
                  </a:cubicBezTo>
                  <a:cubicBezTo>
                    <a:pt x="1905443" y="693708"/>
                    <a:pt x="1901678" y="659792"/>
                    <a:pt x="1897912" y="633413"/>
                  </a:cubicBezTo>
                  <a:close/>
                  <a:moveTo>
                    <a:pt x="1084457" y="19050"/>
                  </a:moveTo>
                  <a:cubicBezTo>
                    <a:pt x="1103301" y="37909"/>
                    <a:pt x="1125915" y="56768"/>
                    <a:pt x="1148528" y="68084"/>
                  </a:cubicBezTo>
                  <a:cubicBezTo>
                    <a:pt x="1148528" y="71855"/>
                    <a:pt x="1148528" y="71855"/>
                    <a:pt x="1152297" y="71855"/>
                  </a:cubicBezTo>
                  <a:cubicBezTo>
                    <a:pt x="1174910" y="83171"/>
                    <a:pt x="1189986" y="94486"/>
                    <a:pt x="1208830" y="113345"/>
                  </a:cubicBezTo>
                  <a:cubicBezTo>
                    <a:pt x="1220137" y="128432"/>
                    <a:pt x="1231443" y="143520"/>
                    <a:pt x="1246519" y="169922"/>
                  </a:cubicBezTo>
                  <a:cubicBezTo>
                    <a:pt x="1250288" y="173694"/>
                    <a:pt x="1254057" y="177466"/>
                    <a:pt x="1257826" y="185010"/>
                  </a:cubicBezTo>
                  <a:cubicBezTo>
                    <a:pt x="1295514" y="249130"/>
                    <a:pt x="1340741" y="271761"/>
                    <a:pt x="1374661" y="294392"/>
                  </a:cubicBezTo>
                  <a:cubicBezTo>
                    <a:pt x="1374661" y="298164"/>
                    <a:pt x="1378430" y="298164"/>
                    <a:pt x="1382199" y="301935"/>
                  </a:cubicBezTo>
                  <a:cubicBezTo>
                    <a:pt x="1397274" y="313251"/>
                    <a:pt x="1419888" y="328338"/>
                    <a:pt x="1442501" y="347197"/>
                  </a:cubicBezTo>
                  <a:cubicBezTo>
                    <a:pt x="1468883" y="369828"/>
                    <a:pt x="1491496" y="396231"/>
                    <a:pt x="1506572" y="418861"/>
                  </a:cubicBezTo>
                  <a:cubicBezTo>
                    <a:pt x="1510341" y="422633"/>
                    <a:pt x="1510341" y="426405"/>
                    <a:pt x="1514110" y="430177"/>
                  </a:cubicBezTo>
                  <a:cubicBezTo>
                    <a:pt x="1525416" y="449036"/>
                    <a:pt x="1540492" y="467895"/>
                    <a:pt x="1551799" y="482982"/>
                  </a:cubicBezTo>
                  <a:cubicBezTo>
                    <a:pt x="1566874" y="501841"/>
                    <a:pt x="1585719" y="513157"/>
                    <a:pt x="1597025" y="516928"/>
                  </a:cubicBezTo>
                  <a:cubicBezTo>
                    <a:pt x="1597025" y="516928"/>
                    <a:pt x="1597025" y="516928"/>
                    <a:pt x="1593256" y="520700"/>
                  </a:cubicBezTo>
                  <a:cubicBezTo>
                    <a:pt x="1585719" y="520700"/>
                    <a:pt x="1578181" y="520700"/>
                    <a:pt x="1570643" y="520700"/>
                  </a:cubicBezTo>
                  <a:cubicBezTo>
                    <a:pt x="1559336" y="513157"/>
                    <a:pt x="1551799" y="501841"/>
                    <a:pt x="1540492" y="494298"/>
                  </a:cubicBezTo>
                  <a:cubicBezTo>
                    <a:pt x="1529185" y="479210"/>
                    <a:pt x="1514110" y="460351"/>
                    <a:pt x="1502803" y="441492"/>
                  </a:cubicBezTo>
                  <a:cubicBezTo>
                    <a:pt x="1499034" y="437720"/>
                    <a:pt x="1495265" y="433949"/>
                    <a:pt x="1495265" y="426405"/>
                  </a:cubicBezTo>
                  <a:cubicBezTo>
                    <a:pt x="1480190" y="407546"/>
                    <a:pt x="1457576" y="381143"/>
                    <a:pt x="1431194" y="358513"/>
                  </a:cubicBezTo>
                  <a:cubicBezTo>
                    <a:pt x="1408581" y="339654"/>
                    <a:pt x="1385968" y="324566"/>
                    <a:pt x="1370892" y="313251"/>
                  </a:cubicBezTo>
                  <a:cubicBezTo>
                    <a:pt x="1370892" y="309479"/>
                    <a:pt x="1367123" y="309479"/>
                    <a:pt x="1363354" y="305707"/>
                  </a:cubicBezTo>
                  <a:cubicBezTo>
                    <a:pt x="1333203" y="286848"/>
                    <a:pt x="1284208" y="256674"/>
                    <a:pt x="1242750" y="192553"/>
                  </a:cubicBezTo>
                  <a:cubicBezTo>
                    <a:pt x="1242750" y="188781"/>
                    <a:pt x="1238981" y="181238"/>
                    <a:pt x="1235212" y="177466"/>
                  </a:cubicBezTo>
                  <a:cubicBezTo>
                    <a:pt x="1220137" y="154835"/>
                    <a:pt x="1208830" y="135976"/>
                    <a:pt x="1197523" y="124661"/>
                  </a:cubicBezTo>
                  <a:cubicBezTo>
                    <a:pt x="1182448" y="105802"/>
                    <a:pt x="1167372" y="98258"/>
                    <a:pt x="1144759" y="86943"/>
                  </a:cubicBezTo>
                  <a:cubicBezTo>
                    <a:pt x="1140990" y="83171"/>
                    <a:pt x="1140990" y="83171"/>
                    <a:pt x="1137221" y="83171"/>
                  </a:cubicBezTo>
                  <a:cubicBezTo>
                    <a:pt x="1114608" y="68084"/>
                    <a:pt x="1091995" y="49225"/>
                    <a:pt x="1073150" y="26594"/>
                  </a:cubicBezTo>
                  <a:cubicBezTo>
                    <a:pt x="1076919" y="22822"/>
                    <a:pt x="1080688" y="22822"/>
                    <a:pt x="1084457" y="19050"/>
                  </a:cubicBezTo>
                  <a:close/>
                  <a:moveTo>
                    <a:pt x="900825" y="3770"/>
                  </a:moveTo>
                  <a:lnTo>
                    <a:pt x="902704" y="3770"/>
                  </a:lnTo>
                  <a:cubicBezTo>
                    <a:pt x="902704" y="3770"/>
                    <a:pt x="902704" y="3770"/>
                    <a:pt x="906463" y="7541"/>
                  </a:cubicBezTo>
                  <a:lnTo>
                    <a:pt x="900825" y="3770"/>
                  </a:lnTo>
                  <a:close/>
                  <a:moveTo>
                    <a:pt x="895187" y="0"/>
                  </a:moveTo>
                  <a:lnTo>
                    <a:pt x="900825" y="3770"/>
                  </a:lnTo>
                  <a:lnTo>
                    <a:pt x="898946" y="3770"/>
                  </a:lnTo>
                  <a:cubicBezTo>
                    <a:pt x="902704" y="3770"/>
                    <a:pt x="906463" y="7541"/>
                    <a:pt x="906463" y="7541"/>
                  </a:cubicBezTo>
                  <a:cubicBezTo>
                    <a:pt x="895187" y="18852"/>
                    <a:pt x="887669" y="26392"/>
                    <a:pt x="876393" y="37703"/>
                  </a:cubicBezTo>
                  <a:cubicBezTo>
                    <a:pt x="872634" y="45244"/>
                    <a:pt x="872634" y="49014"/>
                    <a:pt x="868875" y="56555"/>
                  </a:cubicBezTo>
                  <a:cubicBezTo>
                    <a:pt x="857599" y="75406"/>
                    <a:pt x="835046" y="90488"/>
                    <a:pt x="812493" y="109339"/>
                  </a:cubicBezTo>
                  <a:cubicBezTo>
                    <a:pt x="797458" y="116880"/>
                    <a:pt x="782423" y="124421"/>
                    <a:pt x="771147" y="131961"/>
                  </a:cubicBezTo>
                  <a:cubicBezTo>
                    <a:pt x="759870" y="139502"/>
                    <a:pt x="748594" y="147042"/>
                    <a:pt x="741076" y="154583"/>
                  </a:cubicBezTo>
                  <a:cubicBezTo>
                    <a:pt x="703488" y="180975"/>
                    <a:pt x="677177" y="199827"/>
                    <a:pt x="654624" y="237530"/>
                  </a:cubicBezTo>
                  <a:cubicBezTo>
                    <a:pt x="650865" y="241300"/>
                    <a:pt x="647106" y="245071"/>
                    <a:pt x="643348" y="252611"/>
                  </a:cubicBezTo>
                  <a:cubicBezTo>
                    <a:pt x="628312" y="275233"/>
                    <a:pt x="602001" y="294085"/>
                    <a:pt x="575689" y="312936"/>
                  </a:cubicBezTo>
                  <a:cubicBezTo>
                    <a:pt x="568172" y="316707"/>
                    <a:pt x="560654" y="320477"/>
                    <a:pt x="553137" y="324247"/>
                  </a:cubicBezTo>
                  <a:cubicBezTo>
                    <a:pt x="530584" y="335558"/>
                    <a:pt x="508031" y="350640"/>
                    <a:pt x="492996" y="361950"/>
                  </a:cubicBezTo>
                  <a:cubicBezTo>
                    <a:pt x="466684" y="380802"/>
                    <a:pt x="455408" y="395883"/>
                    <a:pt x="444132" y="410965"/>
                  </a:cubicBezTo>
                  <a:cubicBezTo>
                    <a:pt x="436614" y="418505"/>
                    <a:pt x="432855" y="426046"/>
                    <a:pt x="425338" y="437357"/>
                  </a:cubicBezTo>
                  <a:cubicBezTo>
                    <a:pt x="421579" y="441127"/>
                    <a:pt x="417820" y="452438"/>
                    <a:pt x="410302" y="459979"/>
                  </a:cubicBezTo>
                  <a:cubicBezTo>
                    <a:pt x="395267" y="482601"/>
                    <a:pt x="368956" y="501452"/>
                    <a:pt x="353920" y="508993"/>
                  </a:cubicBezTo>
                  <a:cubicBezTo>
                    <a:pt x="342644" y="508993"/>
                    <a:pt x="335127" y="512763"/>
                    <a:pt x="327609" y="512763"/>
                  </a:cubicBezTo>
                  <a:cubicBezTo>
                    <a:pt x="327609" y="512763"/>
                    <a:pt x="327609" y="512763"/>
                    <a:pt x="323850" y="508993"/>
                  </a:cubicBezTo>
                  <a:cubicBezTo>
                    <a:pt x="323850" y="508993"/>
                    <a:pt x="323850" y="508993"/>
                    <a:pt x="327609" y="508993"/>
                  </a:cubicBezTo>
                  <a:cubicBezTo>
                    <a:pt x="327609" y="505223"/>
                    <a:pt x="331368" y="505223"/>
                    <a:pt x="331368" y="505223"/>
                  </a:cubicBezTo>
                  <a:cubicBezTo>
                    <a:pt x="338885" y="501452"/>
                    <a:pt x="346403" y="497682"/>
                    <a:pt x="353920" y="493912"/>
                  </a:cubicBezTo>
                  <a:cubicBezTo>
                    <a:pt x="368956" y="482601"/>
                    <a:pt x="387750" y="467519"/>
                    <a:pt x="399026" y="448668"/>
                  </a:cubicBezTo>
                  <a:cubicBezTo>
                    <a:pt x="406544" y="441127"/>
                    <a:pt x="410302" y="433587"/>
                    <a:pt x="414061" y="426046"/>
                  </a:cubicBezTo>
                  <a:cubicBezTo>
                    <a:pt x="421579" y="418505"/>
                    <a:pt x="425338" y="410965"/>
                    <a:pt x="432855" y="399654"/>
                  </a:cubicBezTo>
                  <a:cubicBezTo>
                    <a:pt x="444132" y="384572"/>
                    <a:pt x="455408" y="369491"/>
                    <a:pt x="481719" y="350640"/>
                  </a:cubicBezTo>
                  <a:cubicBezTo>
                    <a:pt x="500513" y="335558"/>
                    <a:pt x="523066" y="324247"/>
                    <a:pt x="545619" y="312936"/>
                  </a:cubicBezTo>
                  <a:cubicBezTo>
                    <a:pt x="553137" y="309166"/>
                    <a:pt x="560654" y="305396"/>
                    <a:pt x="568172" y="297855"/>
                  </a:cubicBezTo>
                  <a:cubicBezTo>
                    <a:pt x="594483" y="282774"/>
                    <a:pt x="617036" y="263922"/>
                    <a:pt x="632071" y="245071"/>
                  </a:cubicBezTo>
                  <a:cubicBezTo>
                    <a:pt x="635830" y="237530"/>
                    <a:pt x="639589" y="233760"/>
                    <a:pt x="643348" y="226219"/>
                  </a:cubicBezTo>
                  <a:cubicBezTo>
                    <a:pt x="665900" y="188516"/>
                    <a:pt x="692212" y="165894"/>
                    <a:pt x="729800" y="139502"/>
                  </a:cubicBezTo>
                  <a:cubicBezTo>
                    <a:pt x="741076" y="135732"/>
                    <a:pt x="752353" y="128191"/>
                    <a:pt x="759870" y="120650"/>
                  </a:cubicBezTo>
                  <a:cubicBezTo>
                    <a:pt x="774905" y="113110"/>
                    <a:pt x="789941" y="105569"/>
                    <a:pt x="804976" y="94258"/>
                  </a:cubicBezTo>
                  <a:cubicBezTo>
                    <a:pt x="827529" y="79177"/>
                    <a:pt x="846323" y="64096"/>
                    <a:pt x="853840" y="49014"/>
                  </a:cubicBezTo>
                  <a:cubicBezTo>
                    <a:pt x="857599" y="41474"/>
                    <a:pt x="861358" y="33933"/>
                    <a:pt x="865116" y="30163"/>
                  </a:cubicBezTo>
                  <a:cubicBezTo>
                    <a:pt x="876393" y="18852"/>
                    <a:pt x="883910" y="7541"/>
                    <a:pt x="895187" y="0"/>
                  </a:cubicBezTo>
                  <a:close/>
                </a:path>
              </a:pathLst>
            </a:custGeom>
            <a:solidFill>
              <a:srgbClr val="DADA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70" dirty="0">
                <a:ea typeface="思源黑体 CN Light" panose="020B0300000000000000" pitchFamily="34" charset="-122"/>
              </a:endParaRPr>
            </a:p>
          </p:txBody>
        </p:sp>
        <p:sp>
          <p:nvSpPr>
            <p:cNvPr id="9" name="MH_SubTitle_3">
              <a:extLst>
                <a:ext uri="{FF2B5EF4-FFF2-40B4-BE49-F238E27FC236}">
                  <a16:creationId xmlns:a16="http://schemas.microsoft.com/office/drawing/2014/main" id="{01931489-DA0F-42EA-A023-A5FEEF838A73}"/>
                </a:ext>
              </a:extLst>
            </p:cNvPr>
            <p:cNvSpPr txBox="1">
              <a:spLocks noChangeArrowheads="1"/>
            </p:cNvSpPr>
            <p:nvPr>
              <p:custDataLst>
                <p:tags r:id="rId12"/>
              </p:custDataLst>
            </p:nvPr>
          </p:nvSpPr>
          <p:spPr bwMode="auto">
            <a:xfrm>
              <a:off x="5039580" y="2882415"/>
              <a:ext cx="2409830" cy="1107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10000"/>
                </a:lnSpc>
              </a:pPr>
              <a:r>
                <a:rPr lang="en-US" altLang="zh-CN" sz="1764" dirty="0">
                  <a:solidFill>
                    <a:schemeClr val="accent2"/>
                  </a:solidFill>
                  <a:latin typeface="思源黑体 CN Light" panose="020B0300000000000000" pitchFamily="34" charset="-122"/>
                  <a:ea typeface="思源黑体 CN Light" panose="020B0300000000000000" pitchFamily="34" charset="-122"/>
                </a:rPr>
                <a:t>Add title text</a:t>
              </a:r>
              <a:endParaRPr lang="zh-CN" altLang="en-US" sz="1764" dirty="0">
                <a:solidFill>
                  <a:schemeClr val="accent2"/>
                </a:solidFill>
                <a:latin typeface="思源黑体 CN Light" panose="020B0300000000000000" pitchFamily="34" charset="-122"/>
                <a:ea typeface="思源黑体 CN Light" panose="020B0300000000000000" pitchFamily="34" charset="-122"/>
              </a:endParaRPr>
            </a:p>
          </p:txBody>
        </p:sp>
      </p:grpSp>
      <p:grpSp>
        <p:nvGrpSpPr>
          <p:cNvPr id="10" name="组合 9">
            <a:extLst>
              <a:ext uri="{FF2B5EF4-FFF2-40B4-BE49-F238E27FC236}">
                <a16:creationId xmlns:a16="http://schemas.microsoft.com/office/drawing/2014/main" id="{F305A7D3-A69B-4A15-94A8-11239B986CD6}"/>
              </a:ext>
            </a:extLst>
          </p:cNvPr>
          <p:cNvGrpSpPr/>
          <p:nvPr/>
        </p:nvGrpSpPr>
        <p:grpSpPr>
          <a:xfrm>
            <a:off x="6181761" y="1091901"/>
            <a:ext cx="1823981" cy="1527329"/>
            <a:chOff x="7783514" y="2008188"/>
            <a:chExt cx="1971674" cy="1651001"/>
          </a:xfrm>
        </p:grpSpPr>
        <p:sp>
          <p:nvSpPr>
            <p:cNvPr id="11" name="MH_Other_5">
              <a:extLst>
                <a:ext uri="{FF2B5EF4-FFF2-40B4-BE49-F238E27FC236}">
                  <a16:creationId xmlns:a16="http://schemas.microsoft.com/office/drawing/2014/main" id="{74D75853-0A59-4A65-9938-1BC535350585}"/>
                </a:ext>
              </a:extLst>
            </p:cNvPr>
            <p:cNvSpPr>
              <a:spLocks/>
            </p:cNvSpPr>
            <p:nvPr>
              <p:custDataLst>
                <p:tags r:id="rId7"/>
              </p:custDataLst>
            </p:nvPr>
          </p:nvSpPr>
          <p:spPr bwMode="auto">
            <a:xfrm>
              <a:off x="7783514" y="2008188"/>
              <a:ext cx="1946275" cy="1625600"/>
            </a:xfrm>
            <a:custGeom>
              <a:avLst/>
              <a:gdLst>
                <a:gd name="T0" fmla="*/ 191907 w 1946275"/>
                <a:gd name="T1" fmla="*/ 1457871 h 1625601"/>
                <a:gd name="T2" fmla="*/ 469563 w 1946275"/>
                <a:gd name="T3" fmla="*/ 1465183 h 1625601"/>
                <a:gd name="T4" fmla="*/ 15058 w 1946275"/>
                <a:gd name="T5" fmla="*/ 1387812 h 1625601"/>
                <a:gd name="T6" fmla="*/ 173883 w 1946275"/>
                <a:gd name="T7" fmla="*/ 916385 h 1625601"/>
                <a:gd name="T8" fmla="*/ 1845108 w 1946275"/>
                <a:gd name="T9" fmla="*/ 860670 h 1625601"/>
                <a:gd name="T10" fmla="*/ 87526 w 1946275"/>
                <a:gd name="T11" fmla="*/ 789985 h 1625601"/>
                <a:gd name="T12" fmla="*/ 496943 w 1946275"/>
                <a:gd name="T13" fmla="*/ 749914 h 1625601"/>
                <a:gd name="T14" fmla="*/ 36810 w 1946275"/>
                <a:gd name="T15" fmla="*/ 916385 h 1625601"/>
                <a:gd name="T16" fmla="*/ 173606 w 1946275"/>
                <a:gd name="T17" fmla="*/ 919957 h 1625601"/>
                <a:gd name="T18" fmla="*/ 196197 w 1946275"/>
                <a:gd name="T19" fmla="*/ 927101 h 1625601"/>
                <a:gd name="T20" fmla="*/ 25511 w 1946275"/>
                <a:gd name="T21" fmla="*/ 1199993 h 1625601"/>
                <a:gd name="T22" fmla="*/ 188045 w 1946275"/>
                <a:gd name="T23" fmla="*/ 1285522 h 1625601"/>
                <a:gd name="T24" fmla="*/ 165531 w 1946275"/>
                <a:gd name="T25" fmla="*/ 1297164 h 1625601"/>
                <a:gd name="T26" fmla="*/ 22174 w 1946275"/>
                <a:gd name="T27" fmla="*/ 1293294 h 1625601"/>
                <a:gd name="T28" fmla="*/ 266902 w 1946275"/>
                <a:gd name="T29" fmla="*/ 1451610 h 1625601"/>
                <a:gd name="T30" fmla="*/ 25181 w 1946275"/>
                <a:gd name="T31" fmla="*/ 1456015 h 1625601"/>
                <a:gd name="T32" fmla="*/ 97879 w 1946275"/>
                <a:gd name="T33" fmla="*/ 1587857 h 1625601"/>
                <a:gd name="T34" fmla="*/ 1065351 w 1946275"/>
                <a:gd name="T35" fmla="*/ 1582979 h 1625601"/>
                <a:gd name="T36" fmla="*/ 1796181 w 1946275"/>
                <a:gd name="T37" fmla="*/ 1601814 h 1625601"/>
                <a:gd name="T38" fmla="*/ 1660524 w 1946275"/>
                <a:gd name="T39" fmla="*/ 1531303 h 1625601"/>
                <a:gd name="T40" fmla="*/ 1705768 w 1946275"/>
                <a:gd name="T41" fmla="*/ 1519873 h 1625601"/>
                <a:gd name="T42" fmla="*/ 1920497 w 1946275"/>
                <a:gd name="T43" fmla="*/ 1387090 h 1625601"/>
                <a:gd name="T44" fmla="*/ 1855623 w 1946275"/>
                <a:gd name="T45" fmla="*/ 1074420 h 1625601"/>
                <a:gd name="T46" fmla="*/ 1921262 w 1946275"/>
                <a:gd name="T47" fmla="*/ 1060588 h 1625601"/>
                <a:gd name="T48" fmla="*/ 1928695 w 1946275"/>
                <a:gd name="T49" fmla="*/ 885826 h 1625601"/>
                <a:gd name="T50" fmla="*/ 1757675 w 1946275"/>
                <a:gd name="T51" fmla="*/ 863204 h 1625601"/>
                <a:gd name="T52" fmla="*/ 1851611 w 1946275"/>
                <a:gd name="T53" fmla="*/ 861319 h 1625601"/>
                <a:gd name="T54" fmla="*/ 1870984 w 1946275"/>
                <a:gd name="T55" fmla="*/ 791452 h 1625601"/>
                <a:gd name="T56" fmla="*/ 481354 w 1946275"/>
                <a:gd name="T57" fmla="*/ 557472 h 1625601"/>
                <a:gd name="T58" fmla="*/ 880878 w 1946275"/>
                <a:gd name="T59" fmla="*/ 237110 h 1625601"/>
                <a:gd name="T60" fmla="*/ 571812 w 1946275"/>
                <a:gd name="T61" fmla="*/ 504707 h 1625601"/>
                <a:gd name="T62" fmla="*/ 324814 w 1946275"/>
                <a:gd name="T63" fmla="*/ 722489 h 1625601"/>
                <a:gd name="T64" fmla="*/ 1633536 w 1946275"/>
                <a:gd name="T65" fmla="*/ 731838 h 1625601"/>
                <a:gd name="T66" fmla="*/ 1594095 w 1946275"/>
                <a:gd name="T67" fmla="*/ 654071 h 1625601"/>
                <a:gd name="T68" fmla="*/ 1203100 w 1946275"/>
                <a:gd name="T69" fmla="*/ 268599 h 1625601"/>
                <a:gd name="T70" fmla="*/ 1121958 w 1946275"/>
                <a:gd name="T71" fmla="*/ 206877 h 1625601"/>
                <a:gd name="T72" fmla="*/ 1101944 w 1946275"/>
                <a:gd name="T73" fmla="*/ 222017 h 1625601"/>
                <a:gd name="T74" fmla="*/ 1050119 w 1946275"/>
                <a:gd name="T75" fmla="*/ 241300 h 1625601"/>
                <a:gd name="T76" fmla="*/ 947737 w 1946275"/>
                <a:gd name="T77" fmla="*/ 218614 h 1625601"/>
                <a:gd name="T78" fmla="*/ 990116 w 1946275"/>
                <a:gd name="T79" fmla="*/ 18851 h 1625601"/>
                <a:gd name="T80" fmla="*/ 915113 w 1946275"/>
                <a:gd name="T81" fmla="*/ 135731 h 1625601"/>
                <a:gd name="T82" fmla="*/ 1050119 w 1946275"/>
                <a:gd name="T83" fmla="*/ 226219 h 1625601"/>
                <a:gd name="T84" fmla="*/ 1140124 w 1946275"/>
                <a:gd name="T85" fmla="*/ 158353 h 1625601"/>
                <a:gd name="T86" fmla="*/ 1102622 w 1946275"/>
                <a:gd name="T87" fmla="*/ 33933 h 1625601"/>
                <a:gd name="T88" fmla="*/ 1001367 w 1946275"/>
                <a:gd name="T89" fmla="*/ 0 h 1625601"/>
                <a:gd name="T90" fmla="*/ 1057620 w 1946275"/>
                <a:gd name="T91" fmla="*/ 3770 h 1625601"/>
                <a:gd name="T92" fmla="*/ 1158875 w 1946275"/>
                <a:gd name="T93" fmla="*/ 116523 h 1625601"/>
                <a:gd name="T94" fmla="*/ 1150906 w 1946275"/>
                <a:gd name="T95" fmla="*/ 176733 h 1625601"/>
                <a:gd name="T96" fmla="*/ 1303963 w 1946275"/>
                <a:gd name="T97" fmla="*/ 336937 h 1625601"/>
                <a:gd name="T98" fmla="*/ 1596594 w 1946275"/>
                <a:gd name="T99" fmla="*/ 629079 h 1625601"/>
                <a:gd name="T100" fmla="*/ 1829574 w 1946275"/>
                <a:gd name="T101" fmla="*/ 761256 h 1625601"/>
                <a:gd name="T102" fmla="*/ 1938746 w 1946275"/>
                <a:gd name="T103" fmla="*/ 1357617 h 1625601"/>
                <a:gd name="T104" fmla="*/ 1924447 w 1946275"/>
                <a:gd name="T105" fmla="*/ 1535113 h 1625601"/>
                <a:gd name="T106" fmla="*/ 1050311 w 1946275"/>
                <a:gd name="T107" fmla="*/ 1602955 h 1625601"/>
                <a:gd name="T108" fmla="*/ 15058 w 1946275"/>
                <a:gd name="T109" fmla="*/ 1542564 h 1625601"/>
                <a:gd name="T110" fmla="*/ 33881 w 1946275"/>
                <a:gd name="T111" fmla="*/ 832971 h 1625601"/>
                <a:gd name="T112" fmla="*/ 402341 w 1946275"/>
                <a:gd name="T113" fmla="*/ 628030 h 1625601"/>
                <a:gd name="T114" fmla="*/ 646109 w 1946275"/>
                <a:gd name="T115" fmla="*/ 412941 h 1625601"/>
                <a:gd name="T116" fmla="*/ 911804 w 1946275"/>
                <a:gd name="T117" fmla="*/ 176495 h 1625601"/>
                <a:gd name="T118" fmla="*/ 937614 w 1946275"/>
                <a:gd name="T119" fmla="*/ 33933 h 1625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6275" h="1625601">
                  <a:moveTo>
                    <a:pt x="481437" y="1465536"/>
                  </a:moveTo>
                  <a:lnTo>
                    <a:pt x="487586" y="1465719"/>
                  </a:lnTo>
                  <a:cubicBezTo>
                    <a:pt x="494896" y="1465957"/>
                    <a:pt x="493351" y="1465957"/>
                    <a:pt x="486307" y="1465719"/>
                  </a:cubicBezTo>
                  <a:lnTo>
                    <a:pt x="481437" y="1465536"/>
                  </a:lnTo>
                  <a:close/>
                  <a:moveTo>
                    <a:pt x="191907" y="1457871"/>
                  </a:moveTo>
                  <a:lnTo>
                    <a:pt x="247607" y="1459230"/>
                  </a:lnTo>
                  <a:cubicBezTo>
                    <a:pt x="322435" y="1461135"/>
                    <a:pt x="396793" y="1463040"/>
                    <a:pt x="428795" y="1463040"/>
                  </a:cubicBezTo>
                  <a:cubicBezTo>
                    <a:pt x="444796" y="1463993"/>
                    <a:pt x="460327" y="1464707"/>
                    <a:pt x="472034" y="1465183"/>
                  </a:cubicBezTo>
                  <a:lnTo>
                    <a:pt x="481437" y="1465536"/>
                  </a:lnTo>
                  <a:lnTo>
                    <a:pt x="469563" y="1465183"/>
                  </a:lnTo>
                  <a:cubicBezTo>
                    <a:pt x="452562" y="1464707"/>
                    <a:pt x="425031" y="1463993"/>
                    <a:pt x="383616" y="1463040"/>
                  </a:cubicBezTo>
                  <a:cubicBezTo>
                    <a:pt x="217958" y="1459230"/>
                    <a:pt x="440090" y="1466850"/>
                    <a:pt x="225488" y="1459230"/>
                  </a:cubicBezTo>
                  <a:lnTo>
                    <a:pt x="191907" y="1457871"/>
                  </a:lnTo>
                  <a:close/>
                  <a:moveTo>
                    <a:pt x="15280" y="1374175"/>
                  </a:moveTo>
                  <a:lnTo>
                    <a:pt x="15058" y="1387812"/>
                  </a:lnTo>
                  <a:lnTo>
                    <a:pt x="15334" y="1396572"/>
                  </a:lnTo>
                  <a:lnTo>
                    <a:pt x="15280" y="1374175"/>
                  </a:lnTo>
                  <a:close/>
                  <a:moveTo>
                    <a:pt x="182607" y="914934"/>
                  </a:moveTo>
                  <a:cubicBezTo>
                    <a:pt x="183255" y="915046"/>
                    <a:pt x="182078" y="915492"/>
                    <a:pt x="177371" y="916385"/>
                  </a:cubicBezTo>
                  <a:lnTo>
                    <a:pt x="173883" y="916385"/>
                  </a:lnTo>
                  <a:lnTo>
                    <a:pt x="176901" y="915492"/>
                  </a:lnTo>
                  <a:cubicBezTo>
                    <a:pt x="179489" y="915046"/>
                    <a:pt x="181960" y="914822"/>
                    <a:pt x="182607" y="914934"/>
                  </a:cubicBezTo>
                  <a:close/>
                  <a:moveTo>
                    <a:pt x="1830701" y="858668"/>
                  </a:moveTo>
                  <a:cubicBezTo>
                    <a:pt x="1832316" y="858727"/>
                    <a:pt x="1835561" y="858962"/>
                    <a:pt x="1840754" y="859434"/>
                  </a:cubicBezTo>
                  <a:lnTo>
                    <a:pt x="1845108" y="860670"/>
                  </a:lnTo>
                  <a:lnTo>
                    <a:pt x="1838032" y="859964"/>
                  </a:lnTo>
                  <a:cubicBezTo>
                    <a:pt x="1830760" y="859139"/>
                    <a:pt x="1827470" y="858550"/>
                    <a:pt x="1830701" y="858668"/>
                  </a:cubicBezTo>
                  <a:close/>
                  <a:moveTo>
                    <a:pt x="101185" y="780313"/>
                  </a:moveTo>
                  <a:lnTo>
                    <a:pt x="93644" y="784375"/>
                  </a:lnTo>
                  <a:lnTo>
                    <a:pt x="87526" y="789985"/>
                  </a:lnTo>
                  <a:lnTo>
                    <a:pt x="101185" y="780313"/>
                  </a:lnTo>
                  <a:close/>
                  <a:moveTo>
                    <a:pt x="1202371" y="731945"/>
                  </a:moveTo>
                  <a:lnTo>
                    <a:pt x="1190955" y="732938"/>
                  </a:lnTo>
                  <a:cubicBezTo>
                    <a:pt x="1133591" y="737654"/>
                    <a:pt x="1061181" y="742369"/>
                    <a:pt x="1000995" y="742369"/>
                  </a:cubicBezTo>
                  <a:cubicBezTo>
                    <a:pt x="876863" y="742369"/>
                    <a:pt x="609791" y="746141"/>
                    <a:pt x="496943" y="749914"/>
                  </a:cubicBezTo>
                  <a:cubicBezTo>
                    <a:pt x="459327" y="749914"/>
                    <a:pt x="417950" y="749914"/>
                    <a:pt x="380334" y="749914"/>
                  </a:cubicBezTo>
                  <a:cubicBezTo>
                    <a:pt x="308864" y="749914"/>
                    <a:pt x="241155" y="749914"/>
                    <a:pt x="196016" y="757458"/>
                  </a:cubicBezTo>
                  <a:cubicBezTo>
                    <a:pt x="162162" y="765003"/>
                    <a:pt x="83169" y="791409"/>
                    <a:pt x="53076" y="847993"/>
                  </a:cubicBezTo>
                  <a:cubicBezTo>
                    <a:pt x="45553" y="863082"/>
                    <a:pt x="40851" y="881000"/>
                    <a:pt x="37912" y="900864"/>
                  </a:cubicBezTo>
                  <a:lnTo>
                    <a:pt x="36810" y="916385"/>
                  </a:lnTo>
                  <a:lnTo>
                    <a:pt x="87006" y="916385"/>
                  </a:lnTo>
                  <a:cubicBezTo>
                    <a:pt x="109597" y="916385"/>
                    <a:pt x="127482" y="916385"/>
                    <a:pt x="142072" y="916385"/>
                  </a:cubicBezTo>
                  <a:lnTo>
                    <a:pt x="173883" y="916385"/>
                  </a:lnTo>
                  <a:lnTo>
                    <a:pt x="170488" y="917390"/>
                  </a:lnTo>
                  <a:cubicBezTo>
                    <a:pt x="169370" y="918171"/>
                    <a:pt x="169841" y="919064"/>
                    <a:pt x="173606" y="919957"/>
                  </a:cubicBezTo>
                  <a:cubicBezTo>
                    <a:pt x="192432" y="919957"/>
                    <a:pt x="233850" y="923529"/>
                    <a:pt x="248911" y="923529"/>
                  </a:cubicBezTo>
                  <a:cubicBezTo>
                    <a:pt x="263972" y="923529"/>
                    <a:pt x="222554" y="923529"/>
                    <a:pt x="263972" y="927101"/>
                  </a:cubicBezTo>
                  <a:lnTo>
                    <a:pt x="211258" y="927101"/>
                  </a:lnTo>
                  <a:lnTo>
                    <a:pt x="200139" y="927101"/>
                  </a:lnTo>
                  <a:lnTo>
                    <a:pt x="196197" y="927101"/>
                  </a:lnTo>
                  <a:cubicBezTo>
                    <a:pt x="181372" y="927101"/>
                    <a:pt x="116278" y="924025"/>
                    <a:pt x="66893" y="923929"/>
                  </a:cubicBezTo>
                  <a:lnTo>
                    <a:pt x="36215" y="924754"/>
                  </a:lnTo>
                  <a:lnTo>
                    <a:pt x="33328" y="965405"/>
                  </a:lnTo>
                  <a:cubicBezTo>
                    <a:pt x="32387" y="1011144"/>
                    <a:pt x="34268" y="1061126"/>
                    <a:pt x="30507" y="1108280"/>
                  </a:cubicBezTo>
                  <a:cubicBezTo>
                    <a:pt x="28626" y="1132800"/>
                    <a:pt x="26980" y="1164864"/>
                    <a:pt x="25511" y="1199993"/>
                  </a:cubicBezTo>
                  <a:lnTo>
                    <a:pt x="23007" y="1270000"/>
                  </a:lnTo>
                  <a:lnTo>
                    <a:pt x="28574" y="1270000"/>
                  </a:lnTo>
                  <a:cubicBezTo>
                    <a:pt x="41706" y="1270000"/>
                    <a:pt x="60468" y="1270000"/>
                    <a:pt x="82981" y="1270000"/>
                  </a:cubicBezTo>
                  <a:cubicBezTo>
                    <a:pt x="131761" y="1270000"/>
                    <a:pt x="45459" y="1277761"/>
                    <a:pt x="90486" y="1281642"/>
                  </a:cubicBezTo>
                  <a:cubicBezTo>
                    <a:pt x="135513" y="1285522"/>
                    <a:pt x="173036" y="1281642"/>
                    <a:pt x="188045" y="1285522"/>
                  </a:cubicBezTo>
                  <a:cubicBezTo>
                    <a:pt x="203054" y="1293283"/>
                    <a:pt x="116752" y="1281642"/>
                    <a:pt x="188045" y="1293283"/>
                  </a:cubicBezTo>
                  <a:cubicBezTo>
                    <a:pt x="238701" y="1302015"/>
                    <a:pt x="177492" y="1299832"/>
                    <a:pt x="161134" y="1298195"/>
                  </a:cubicBezTo>
                  <a:lnTo>
                    <a:pt x="164157" y="1297486"/>
                  </a:lnTo>
                  <a:lnTo>
                    <a:pt x="167759" y="1297710"/>
                  </a:lnTo>
                  <a:cubicBezTo>
                    <a:pt x="174678" y="1298134"/>
                    <a:pt x="175850" y="1298134"/>
                    <a:pt x="165531" y="1297164"/>
                  </a:cubicBezTo>
                  <a:lnTo>
                    <a:pt x="164157" y="1297486"/>
                  </a:lnTo>
                  <a:lnTo>
                    <a:pt x="135513" y="1295709"/>
                  </a:lnTo>
                  <a:cubicBezTo>
                    <a:pt x="110185" y="1294254"/>
                    <a:pt x="84857" y="1293284"/>
                    <a:pt x="105495" y="1297164"/>
                  </a:cubicBezTo>
                  <a:cubicBezTo>
                    <a:pt x="136451" y="1302985"/>
                    <a:pt x="97756" y="1295709"/>
                    <a:pt x="55895" y="1293344"/>
                  </a:cubicBezTo>
                  <a:lnTo>
                    <a:pt x="22174" y="1293294"/>
                  </a:lnTo>
                  <a:lnTo>
                    <a:pt x="21573" y="1310097"/>
                  </a:lnTo>
                  <a:cubicBezTo>
                    <a:pt x="20397" y="1346876"/>
                    <a:pt x="19339" y="1382242"/>
                    <a:pt x="18340" y="1411712"/>
                  </a:cubicBezTo>
                  <a:lnTo>
                    <a:pt x="16995" y="1447805"/>
                  </a:lnTo>
                  <a:lnTo>
                    <a:pt x="20343" y="1447808"/>
                  </a:lnTo>
                  <a:cubicBezTo>
                    <a:pt x="62654" y="1447860"/>
                    <a:pt x="233959" y="1448276"/>
                    <a:pt x="266902" y="1451610"/>
                  </a:cubicBezTo>
                  <a:cubicBezTo>
                    <a:pt x="299846" y="1454944"/>
                    <a:pt x="79125" y="1452444"/>
                    <a:pt x="167197" y="1456871"/>
                  </a:cubicBezTo>
                  <a:lnTo>
                    <a:pt x="191907" y="1457871"/>
                  </a:lnTo>
                  <a:lnTo>
                    <a:pt x="140247" y="1456611"/>
                  </a:lnTo>
                  <a:cubicBezTo>
                    <a:pt x="107833" y="1455896"/>
                    <a:pt x="80537" y="1455420"/>
                    <a:pt x="63595" y="1455420"/>
                  </a:cubicBezTo>
                  <a:cubicBezTo>
                    <a:pt x="45711" y="1455420"/>
                    <a:pt x="33475" y="1455658"/>
                    <a:pt x="25181" y="1456015"/>
                  </a:cubicBezTo>
                  <a:lnTo>
                    <a:pt x="17229" y="1456721"/>
                  </a:lnTo>
                  <a:lnTo>
                    <a:pt x="17882" y="1477455"/>
                  </a:lnTo>
                  <a:cubicBezTo>
                    <a:pt x="19764" y="1502932"/>
                    <a:pt x="22588" y="1523692"/>
                    <a:pt x="26352" y="1538789"/>
                  </a:cubicBezTo>
                  <a:cubicBezTo>
                    <a:pt x="30117" y="1550113"/>
                    <a:pt x="37646" y="1561436"/>
                    <a:pt x="48939" y="1568985"/>
                  </a:cubicBezTo>
                  <a:cubicBezTo>
                    <a:pt x="60233" y="1576534"/>
                    <a:pt x="75291" y="1584082"/>
                    <a:pt x="97879" y="1587857"/>
                  </a:cubicBezTo>
                  <a:cubicBezTo>
                    <a:pt x="143053" y="1599180"/>
                    <a:pt x="210815" y="1602955"/>
                    <a:pt x="319987" y="1602955"/>
                  </a:cubicBezTo>
                  <a:cubicBezTo>
                    <a:pt x="376456" y="1602955"/>
                    <a:pt x="443277" y="1602011"/>
                    <a:pt x="521862" y="1600124"/>
                  </a:cubicBezTo>
                  <a:lnTo>
                    <a:pt x="555677" y="1599181"/>
                  </a:lnTo>
                  <a:lnTo>
                    <a:pt x="620458" y="1594516"/>
                  </a:lnTo>
                  <a:cubicBezTo>
                    <a:pt x="843265" y="1580095"/>
                    <a:pt x="973055" y="1582979"/>
                    <a:pt x="1065351" y="1582979"/>
                  </a:cubicBezTo>
                  <a:cubicBezTo>
                    <a:pt x="1110557" y="1582979"/>
                    <a:pt x="1148229" y="1582979"/>
                    <a:pt x="1178366" y="1582979"/>
                  </a:cubicBezTo>
                  <a:cubicBezTo>
                    <a:pt x="1238641" y="1579212"/>
                    <a:pt x="1306449" y="1582979"/>
                    <a:pt x="1366724" y="1590513"/>
                  </a:cubicBezTo>
                  <a:cubicBezTo>
                    <a:pt x="1426999" y="1594280"/>
                    <a:pt x="1479739" y="1601814"/>
                    <a:pt x="1509876" y="1598047"/>
                  </a:cubicBezTo>
                  <a:cubicBezTo>
                    <a:pt x="1543781" y="1594280"/>
                    <a:pt x="1588987" y="1598047"/>
                    <a:pt x="1637960" y="1601814"/>
                  </a:cubicBezTo>
                  <a:cubicBezTo>
                    <a:pt x="1698235" y="1605581"/>
                    <a:pt x="1758509" y="1609349"/>
                    <a:pt x="1796181" y="1601814"/>
                  </a:cubicBezTo>
                  <a:cubicBezTo>
                    <a:pt x="1847037" y="1590513"/>
                    <a:pt x="1883061" y="1581331"/>
                    <a:pt x="1901073" y="1544072"/>
                  </a:cubicBezTo>
                  <a:lnTo>
                    <a:pt x="1903834" y="1532986"/>
                  </a:lnTo>
                  <a:lnTo>
                    <a:pt x="1877730" y="1530291"/>
                  </a:lnTo>
                  <a:cubicBezTo>
                    <a:pt x="1811809" y="1528684"/>
                    <a:pt x="1702941" y="1535113"/>
                    <a:pt x="1683146" y="1535113"/>
                  </a:cubicBezTo>
                  <a:cubicBezTo>
                    <a:pt x="1656754" y="1535113"/>
                    <a:pt x="1720849" y="1531303"/>
                    <a:pt x="1660524" y="1531303"/>
                  </a:cubicBezTo>
                  <a:cubicBezTo>
                    <a:pt x="1603969" y="1531303"/>
                    <a:pt x="1539874" y="1535113"/>
                    <a:pt x="1592658" y="1531303"/>
                  </a:cubicBezTo>
                  <a:cubicBezTo>
                    <a:pt x="1645443" y="1527493"/>
                    <a:pt x="1592658" y="1527493"/>
                    <a:pt x="1611510" y="1527493"/>
                  </a:cubicBezTo>
                  <a:cubicBezTo>
                    <a:pt x="1626592" y="1527493"/>
                    <a:pt x="1686917" y="1523683"/>
                    <a:pt x="1709539" y="1523683"/>
                  </a:cubicBezTo>
                  <a:cubicBezTo>
                    <a:pt x="1726505" y="1523683"/>
                    <a:pt x="1703176" y="1519397"/>
                    <a:pt x="1699995" y="1518861"/>
                  </a:cubicBezTo>
                  <a:cubicBezTo>
                    <a:pt x="1698935" y="1518683"/>
                    <a:pt x="1700113" y="1518921"/>
                    <a:pt x="1705768" y="1519873"/>
                  </a:cubicBezTo>
                  <a:cubicBezTo>
                    <a:pt x="1728390" y="1519873"/>
                    <a:pt x="1762323" y="1519873"/>
                    <a:pt x="1822648" y="1519873"/>
                  </a:cubicBezTo>
                  <a:cubicBezTo>
                    <a:pt x="1852811" y="1519873"/>
                    <a:pt x="1880146" y="1519873"/>
                    <a:pt x="1899940" y="1519873"/>
                  </a:cubicBezTo>
                  <a:lnTo>
                    <a:pt x="1907100" y="1519873"/>
                  </a:lnTo>
                  <a:lnTo>
                    <a:pt x="1912963" y="1496336"/>
                  </a:lnTo>
                  <a:cubicBezTo>
                    <a:pt x="1916730" y="1436062"/>
                    <a:pt x="1924264" y="1451130"/>
                    <a:pt x="1920497" y="1387090"/>
                  </a:cubicBezTo>
                  <a:cubicBezTo>
                    <a:pt x="1920497" y="1319282"/>
                    <a:pt x="1912963" y="1187434"/>
                    <a:pt x="1916730" y="1119626"/>
                  </a:cubicBezTo>
                  <a:lnTo>
                    <a:pt x="1919333" y="1085717"/>
                  </a:lnTo>
                  <a:lnTo>
                    <a:pt x="1893394" y="1085374"/>
                  </a:lnTo>
                  <a:cubicBezTo>
                    <a:pt x="1869787" y="1084898"/>
                    <a:pt x="1844291" y="1083945"/>
                    <a:pt x="1836737" y="1082040"/>
                  </a:cubicBezTo>
                  <a:cubicBezTo>
                    <a:pt x="1821628" y="1074420"/>
                    <a:pt x="1938720" y="1082040"/>
                    <a:pt x="1855623" y="1074420"/>
                  </a:cubicBezTo>
                  <a:cubicBezTo>
                    <a:pt x="1768748" y="1066800"/>
                    <a:pt x="1855623" y="1074420"/>
                    <a:pt x="1791411" y="1070610"/>
                  </a:cubicBezTo>
                  <a:cubicBezTo>
                    <a:pt x="1727199" y="1066800"/>
                    <a:pt x="1749862" y="1066800"/>
                    <a:pt x="1772525" y="1066800"/>
                  </a:cubicBezTo>
                  <a:cubicBezTo>
                    <a:pt x="1798965" y="1066800"/>
                    <a:pt x="1889617" y="1074420"/>
                    <a:pt x="1919834" y="1078230"/>
                  </a:cubicBezTo>
                  <a:lnTo>
                    <a:pt x="1919909" y="1078224"/>
                  </a:lnTo>
                  <a:lnTo>
                    <a:pt x="1921262" y="1060588"/>
                  </a:lnTo>
                  <a:cubicBezTo>
                    <a:pt x="1922719" y="1045093"/>
                    <a:pt x="1924342" y="1029499"/>
                    <a:pt x="1925956" y="1014823"/>
                  </a:cubicBezTo>
                  <a:lnTo>
                    <a:pt x="1930315" y="977039"/>
                  </a:lnTo>
                  <a:lnTo>
                    <a:pt x="1931217" y="938655"/>
                  </a:lnTo>
                  <a:cubicBezTo>
                    <a:pt x="1931217" y="919783"/>
                    <a:pt x="1930276" y="902798"/>
                    <a:pt x="1928864" y="887228"/>
                  </a:cubicBezTo>
                  <a:lnTo>
                    <a:pt x="1928695" y="885826"/>
                  </a:lnTo>
                  <a:lnTo>
                    <a:pt x="1914393" y="885826"/>
                  </a:lnTo>
                  <a:cubicBezTo>
                    <a:pt x="1901176" y="885826"/>
                    <a:pt x="1882294" y="885826"/>
                    <a:pt x="1859636" y="885826"/>
                  </a:cubicBezTo>
                  <a:cubicBezTo>
                    <a:pt x="1814320" y="885826"/>
                    <a:pt x="1901175" y="878285"/>
                    <a:pt x="1855859" y="874515"/>
                  </a:cubicBezTo>
                  <a:cubicBezTo>
                    <a:pt x="1806767" y="874515"/>
                    <a:pt x="1772780" y="874515"/>
                    <a:pt x="1757675" y="870745"/>
                  </a:cubicBezTo>
                  <a:cubicBezTo>
                    <a:pt x="1742569" y="866974"/>
                    <a:pt x="1829425" y="874515"/>
                    <a:pt x="1757675" y="863204"/>
                  </a:cubicBezTo>
                  <a:cubicBezTo>
                    <a:pt x="1721800" y="859434"/>
                    <a:pt x="1737849" y="858491"/>
                    <a:pt x="1757675" y="858491"/>
                  </a:cubicBezTo>
                  <a:cubicBezTo>
                    <a:pt x="1777500" y="858491"/>
                    <a:pt x="1801103" y="859434"/>
                    <a:pt x="1780333" y="859434"/>
                  </a:cubicBezTo>
                  <a:cubicBezTo>
                    <a:pt x="1743985" y="859434"/>
                    <a:pt x="1849310" y="865207"/>
                    <a:pt x="1848380" y="861599"/>
                  </a:cubicBezTo>
                  <a:lnTo>
                    <a:pt x="1845108" y="860670"/>
                  </a:lnTo>
                  <a:lnTo>
                    <a:pt x="1851611" y="861319"/>
                  </a:lnTo>
                  <a:cubicBezTo>
                    <a:pt x="1862232" y="862262"/>
                    <a:pt x="1875567" y="863204"/>
                    <a:pt x="1889080" y="863675"/>
                  </a:cubicBezTo>
                  <a:lnTo>
                    <a:pt x="1925970" y="863224"/>
                  </a:lnTo>
                  <a:lnTo>
                    <a:pt x="1923688" y="844294"/>
                  </a:lnTo>
                  <a:cubicBezTo>
                    <a:pt x="1923688" y="832971"/>
                    <a:pt x="1916159" y="825422"/>
                    <a:pt x="1908630" y="817873"/>
                  </a:cubicBezTo>
                  <a:cubicBezTo>
                    <a:pt x="1901101" y="806549"/>
                    <a:pt x="1889807" y="799001"/>
                    <a:pt x="1870984" y="791452"/>
                  </a:cubicBezTo>
                  <a:cubicBezTo>
                    <a:pt x="1837103" y="776354"/>
                    <a:pt x="1788164" y="765031"/>
                    <a:pt x="1716637" y="757482"/>
                  </a:cubicBezTo>
                  <a:cubicBezTo>
                    <a:pt x="1609347" y="743328"/>
                    <a:pt x="1459707" y="735543"/>
                    <a:pt x="1258185" y="732536"/>
                  </a:cubicBezTo>
                  <a:lnTo>
                    <a:pt x="1202371" y="731945"/>
                  </a:lnTo>
                  <a:close/>
                  <a:moveTo>
                    <a:pt x="484353" y="555667"/>
                  </a:moveTo>
                  <a:lnTo>
                    <a:pt x="481354" y="557472"/>
                  </a:lnTo>
                  <a:lnTo>
                    <a:pt x="475083" y="563846"/>
                  </a:lnTo>
                  <a:lnTo>
                    <a:pt x="484353" y="555667"/>
                  </a:lnTo>
                  <a:close/>
                  <a:moveTo>
                    <a:pt x="920312" y="191891"/>
                  </a:moveTo>
                  <a:lnTo>
                    <a:pt x="895454" y="213713"/>
                  </a:lnTo>
                  <a:lnTo>
                    <a:pt x="880878" y="237110"/>
                  </a:lnTo>
                  <a:cubicBezTo>
                    <a:pt x="869571" y="255955"/>
                    <a:pt x="846956" y="274800"/>
                    <a:pt x="820573" y="289876"/>
                  </a:cubicBezTo>
                  <a:lnTo>
                    <a:pt x="774815" y="319617"/>
                  </a:lnTo>
                  <a:lnTo>
                    <a:pt x="653303" y="426288"/>
                  </a:lnTo>
                  <a:lnTo>
                    <a:pt x="643425" y="440634"/>
                  </a:lnTo>
                  <a:cubicBezTo>
                    <a:pt x="628348" y="467017"/>
                    <a:pt x="601965" y="485862"/>
                    <a:pt x="571812" y="504707"/>
                  </a:cubicBezTo>
                  <a:lnTo>
                    <a:pt x="549774" y="517173"/>
                  </a:lnTo>
                  <a:lnTo>
                    <a:pt x="415727" y="634848"/>
                  </a:lnTo>
                  <a:lnTo>
                    <a:pt x="398433" y="659234"/>
                  </a:lnTo>
                  <a:cubicBezTo>
                    <a:pt x="383357" y="681848"/>
                    <a:pt x="362627" y="698809"/>
                    <a:pt x="345666" y="710116"/>
                  </a:cubicBezTo>
                  <a:lnTo>
                    <a:pt x="324814" y="722489"/>
                  </a:lnTo>
                  <a:lnTo>
                    <a:pt x="468334" y="720740"/>
                  </a:lnTo>
                  <a:cubicBezTo>
                    <a:pt x="686090" y="718086"/>
                    <a:pt x="875259" y="715963"/>
                    <a:pt x="1039017" y="715963"/>
                  </a:cubicBezTo>
                  <a:cubicBezTo>
                    <a:pt x="1233127" y="715963"/>
                    <a:pt x="1390841" y="718451"/>
                    <a:pt x="1516813" y="724593"/>
                  </a:cubicBezTo>
                  <a:lnTo>
                    <a:pt x="1629894" y="731838"/>
                  </a:lnTo>
                  <a:lnTo>
                    <a:pt x="1633536" y="731838"/>
                  </a:lnTo>
                  <a:lnTo>
                    <a:pt x="1635618" y="732324"/>
                  </a:lnTo>
                  <a:lnTo>
                    <a:pt x="1667118" y="735498"/>
                  </a:lnTo>
                  <a:lnTo>
                    <a:pt x="1658225" y="729607"/>
                  </a:lnTo>
                  <a:cubicBezTo>
                    <a:pt x="1649286" y="722527"/>
                    <a:pt x="1639877" y="714032"/>
                    <a:pt x="1630467" y="704593"/>
                  </a:cubicBezTo>
                  <a:lnTo>
                    <a:pt x="1594095" y="654071"/>
                  </a:lnTo>
                  <a:lnTo>
                    <a:pt x="1458600" y="520490"/>
                  </a:lnTo>
                  <a:lnTo>
                    <a:pt x="1446044" y="512033"/>
                  </a:lnTo>
                  <a:cubicBezTo>
                    <a:pt x="1412170" y="489379"/>
                    <a:pt x="1363242" y="459174"/>
                    <a:pt x="1318077" y="387436"/>
                  </a:cubicBezTo>
                  <a:lnTo>
                    <a:pt x="1309221" y="373221"/>
                  </a:lnTo>
                  <a:lnTo>
                    <a:pt x="1203100" y="268599"/>
                  </a:lnTo>
                  <a:lnTo>
                    <a:pt x="1165175" y="242073"/>
                  </a:lnTo>
                  <a:lnTo>
                    <a:pt x="1128373" y="201503"/>
                  </a:lnTo>
                  <a:lnTo>
                    <a:pt x="1127479" y="202252"/>
                  </a:lnTo>
                  <a:lnTo>
                    <a:pt x="1128713" y="203490"/>
                  </a:lnTo>
                  <a:lnTo>
                    <a:pt x="1121958" y="206877"/>
                  </a:lnTo>
                  <a:lnTo>
                    <a:pt x="1121373" y="207367"/>
                  </a:lnTo>
                  <a:lnTo>
                    <a:pt x="1120178" y="208269"/>
                  </a:lnTo>
                  <a:lnTo>
                    <a:pt x="1117402" y="211052"/>
                  </a:lnTo>
                  <a:lnTo>
                    <a:pt x="1117009" y="210658"/>
                  </a:lnTo>
                  <a:lnTo>
                    <a:pt x="1101944" y="222017"/>
                  </a:lnTo>
                  <a:lnTo>
                    <a:pt x="1102320" y="222395"/>
                  </a:lnTo>
                  <a:lnTo>
                    <a:pt x="1094570" y="227578"/>
                  </a:lnTo>
                  <a:lnTo>
                    <a:pt x="1091371" y="229989"/>
                  </a:lnTo>
                  <a:cubicBezTo>
                    <a:pt x="1083871" y="233760"/>
                    <a:pt x="1072620" y="237530"/>
                    <a:pt x="1057620" y="237530"/>
                  </a:cubicBezTo>
                  <a:cubicBezTo>
                    <a:pt x="1057620" y="241300"/>
                    <a:pt x="1053869" y="241300"/>
                    <a:pt x="1050119" y="241300"/>
                  </a:cubicBezTo>
                  <a:lnTo>
                    <a:pt x="1049616" y="241261"/>
                  </a:lnTo>
                  <a:lnTo>
                    <a:pt x="1049536" y="241301"/>
                  </a:lnTo>
                  <a:cubicBezTo>
                    <a:pt x="1034455" y="241301"/>
                    <a:pt x="1015603" y="237520"/>
                    <a:pt x="1000522" y="237520"/>
                  </a:cubicBezTo>
                  <a:cubicBezTo>
                    <a:pt x="981670" y="233739"/>
                    <a:pt x="970359" y="229958"/>
                    <a:pt x="955278" y="222395"/>
                  </a:cubicBezTo>
                  <a:cubicBezTo>
                    <a:pt x="951508" y="218614"/>
                    <a:pt x="951508" y="218614"/>
                    <a:pt x="947737" y="218614"/>
                  </a:cubicBezTo>
                  <a:lnTo>
                    <a:pt x="955384" y="221682"/>
                  </a:lnTo>
                  <a:lnTo>
                    <a:pt x="922613" y="196056"/>
                  </a:lnTo>
                  <a:lnTo>
                    <a:pt x="920312" y="191891"/>
                  </a:lnTo>
                  <a:close/>
                  <a:moveTo>
                    <a:pt x="1001367" y="15081"/>
                  </a:moveTo>
                  <a:cubicBezTo>
                    <a:pt x="997617" y="15081"/>
                    <a:pt x="993866" y="15081"/>
                    <a:pt x="990116" y="18851"/>
                  </a:cubicBezTo>
                  <a:cubicBezTo>
                    <a:pt x="975116" y="22622"/>
                    <a:pt x="963865" y="26392"/>
                    <a:pt x="956365" y="33933"/>
                  </a:cubicBezTo>
                  <a:cubicBezTo>
                    <a:pt x="952614" y="33933"/>
                    <a:pt x="952614" y="37703"/>
                    <a:pt x="948864" y="41473"/>
                  </a:cubicBezTo>
                  <a:cubicBezTo>
                    <a:pt x="945114" y="49014"/>
                    <a:pt x="941364" y="52784"/>
                    <a:pt x="937614" y="56555"/>
                  </a:cubicBezTo>
                  <a:cubicBezTo>
                    <a:pt x="933863" y="67865"/>
                    <a:pt x="930113" y="75406"/>
                    <a:pt x="926363" y="86717"/>
                  </a:cubicBezTo>
                  <a:cubicBezTo>
                    <a:pt x="918863" y="101798"/>
                    <a:pt x="915113" y="116880"/>
                    <a:pt x="915113" y="135731"/>
                  </a:cubicBezTo>
                  <a:cubicBezTo>
                    <a:pt x="915113" y="143272"/>
                    <a:pt x="918863" y="150812"/>
                    <a:pt x="918863" y="158353"/>
                  </a:cubicBezTo>
                  <a:cubicBezTo>
                    <a:pt x="918863" y="169664"/>
                    <a:pt x="926363" y="180975"/>
                    <a:pt x="933863" y="188516"/>
                  </a:cubicBezTo>
                  <a:cubicBezTo>
                    <a:pt x="941364" y="196056"/>
                    <a:pt x="952614" y="203597"/>
                    <a:pt x="963865" y="207367"/>
                  </a:cubicBezTo>
                  <a:cubicBezTo>
                    <a:pt x="978866" y="214908"/>
                    <a:pt x="986366" y="218678"/>
                    <a:pt x="1005117" y="222449"/>
                  </a:cubicBezTo>
                  <a:cubicBezTo>
                    <a:pt x="1020118" y="222449"/>
                    <a:pt x="1035119" y="226219"/>
                    <a:pt x="1050119" y="226219"/>
                  </a:cubicBezTo>
                  <a:cubicBezTo>
                    <a:pt x="1053869" y="226219"/>
                    <a:pt x="1053869" y="226219"/>
                    <a:pt x="1057620" y="222449"/>
                  </a:cubicBezTo>
                  <a:cubicBezTo>
                    <a:pt x="1068870" y="222449"/>
                    <a:pt x="1076371" y="218678"/>
                    <a:pt x="1087621" y="214908"/>
                  </a:cubicBezTo>
                  <a:cubicBezTo>
                    <a:pt x="1095122" y="211138"/>
                    <a:pt x="1102622" y="203597"/>
                    <a:pt x="1110122" y="196056"/>
                  </a:cubicBezTo>
                  <a:cubicBezTo>
                    <a:pt x="1117623" y="192286"/>
                    <a:pt x="1125123" y="184745"/>
                    <a:pt x="1132624" y="180975"/>
                  </a:cubicBezTo>
                  <a:cubicBezTo>
                    <a:pt x="1136374" y="173434"/>
                    <a:pt x="1140124" y="165894"/>
                    <a:pt x="1140124" y="158353"/>
                  </a:cubicBezTo>
                  <a:cubicBezTo>
                    <a:pt x="1143874" y="147042"/>
                    <a:pt x="1143874" y="139501"/>
                    <a:pt x="1143874" y="128190"/>
                  </a:cubicBezTo>
                  <a:cubicBezTo>
                    <a:pt x="1143874" y="124420"/>
                    <a:pt x="1143874" y="120650"/>
                    <a:pt x="1143874" y="116880"/>
                  </a:cubicBezTo>
                  <a:cubicBezTo>
                    <a:pt x="1143874" y="101798"/>
                    <a:pt x="1143874" y="86717"/>
                    <a:pt x="1136374" y="71636"/>
                  </a:cubicBezTo>
                  <a:cubicBezTo>
                    <a:pt x="1128874" y="64095"/>
                    <a:pt x="1128874" y="52784"/>
                    <a:pt x="1121373" y="49014"/>
                  </a:cubicBezTo>
                  <a:cubicBezTo>
                    <a:pt x="1117623" y="41473"/>
                    <a:pt x="1113872" y="41473"/>
                    <a:pt x="1102622" y="33933"/>
                  </a:cubicBezTo>
                  <a:cubicBezTo>
                    <a:pt x="1087621" y="26392"/>
                    <a:pt x="1072620" y="15081"/>
                    <a:pt x="1057620" y="18851"/>
                  </a:cubicBezTo>
                  <a:cubicBezTo>
                    <a:pt x="1050119" y="18851"/>
                    <a:pt x="1046369" y="18851"/>
                    <a:pt x="1042619" y="18851"/>
                  </a:cubicBezTo>
                  <a:cubicBezTo>
                    <a:pt x="1035119" y="18851"/>
                    <a:pt x="1027618" y="18851"/>
                    <a:pt x="1016368" y="18851"/>
                  </a:cubicBezTo>
                  <a:cubicBezTo>
                    <a:pt x="1012617" y="18851"/>
                    <a:pt x="1005117" y="15081"/>
                    <a:pt x="1001367" y="15081"/>
                  </a:cubicBezTo>
                  <a:close/>
                  <a:moveTo>
                    <a:pt x="1001367" y="0"/>
                  </a:moveTo>
                  <a:cubicBezTo>
                    <a:pt x="1008867" y="0"/>
                    <a:pt x="1012617" y="3770"/>
                    <a:pt x="1016368" y="3770"/>
                  </a:cubicBezTo>
                  <a:cubicBezTo>
                    <a:pt x="1027618" y="3770"/>
                    <a:pt x="1035119" y="3770"/>
                    <a:pt x="1042619" y="3770"/>
                  </a:cubicBezTo>
                  <a:lnTo>
                    <a:pt x="1053869" y="3770"/>
                  </a:lnTo>
                  <a:cubicBezTo>
                    <a:pt x="1057620" y="11311"/>
                    <a:pt x="1057620" y="11311"/>
                    <a:pt x="1057620" y="11311"/>
                  </a:cubicBezTo>
                  <a:cubicBezTo>
                    <a:pt x="1057620" y="3770"/>
                    <a:pt x="1057620" y="3770"/>
                    <a:pt x="1057620" y="3770"/>
                  </a:cubicBezTo>
                  <a:cubicBezTo>
                    <a:pt x="1076371" y="3770"/>
                    <a:pt x="1095122" y="15081"/>
                    <a:pt x="1110122" y="22622"/>
                  </a:cubicBezTo>
                  <a:lnTo>
                    <a:pt x="1129207" y="33586"/>
                  </a:lnTo>
                  <a:lnTo>
                    <a:pt x="1136253" y="37119"/>
                  </a:lnTo>
                  <a:cubicBezTo>
                    <a:pt x="1140024" y="48462"/>
                    <a:pt x="1143794" y="56025"/>
                    <a:pt x="1147564" y="63587"/>
                  </a:cubicBezTo>
                  <a:cubicBezTo>
                    <a:pt x="1158875" y="82493"/>
                    <a:pt x="1158875" y="101398"/>
                    <a:pt x="1158875" y="116523"/>
                  </a:cubicBezTo>
                  <a:lnTo>
                    <a:pt x="1158875" y="116880"/>
                  </a:lnTo>
                  <a:lnTo>
                    <a:pt x="1158875" y="127867"/>
                  </a:lnTo>
                  <a:lnTo>
                    <a:pt x="1158875" y="128190"/>
                  </a:lnTo>
                  <a:cubicBezTo>
                    <a:pt x="1158875" y="139501"/>
                    <a:pt x="1158875" y="150812"/>
                    <a:pt x="1155125" y="162123"/>
                  </a:cubicBezTo>
                  <a:cubicBezTo>
                    <a:pt x="1155125" y="167779"/>
                    <a:pt x="1153250" y="172492"/>
                    <a:pt x="1150906" y="176733"/>
                  </a:cubicBezTo>
                  <a:lnTo>
                    <a:pt x="1144014" y="188281"/>
                  </a:lnTo>
                  <a:lnTo>
                    <a:pt x="1211007" y="254328"/>
                  </a:lnTo>
                  <a:lnTo>
                    <a:pt x="1223983" y="262839"/>
                  </a:lnTo>
                  <a:cubicBezTo>
                    <a:pt x="1246566" y="277941"/>
                    <a:pt x="1265384" y="289268"/>
                    <a:pt x="1280439" y="308147"/>
                  </a:cubicBezTo>
                  <a:cubicBezTo>
                    <a:pt x="1287967" y="315698"/>
                    <a:pt x="1295494" y="325137"/>
                    <a:pt x="1303963" y="336937"/>
                  </a:cubicBezTo>
                  <a:lnTo>
                    <a:pt x="1322531" y="364277"/>
                  </a:lnTo>
                  <a:lnTo>
                    <a:pt x="1456664" y="496514"/>
                  </a:lnTo>
                  <a:lnTo>
                    <a:pt x="1457335" y="496931"/>
                  </a:lnTo>
                  <a:cubicBezTo>
                    <a:pt x="1472390" y="512033"/>
                    <a:pt x="1498736" y="530912"/>
                    <a:pt x="1525083" y="553566"/>
                  </a:cubicBezTo>
                  <a:cubicBezTo>
                    <a:pt x="1555193" y="576220"/>
                    <a:pt x="1581539" y="602649"/>
                    <a:pt x="1596594" y="629079"/>
                  </a:cubicBezTo>
                  <a:lnTo>
                    <a:pt x="1605861" y="643604"/>
                  </a:lnTo>
                  <a:lnTo>
                    <a:pt x="1701800" y="738188"/>
                  </a:lnTo>
                  <a:lnTo>
                    <a:pt x="1701069" y="738919"/>
                  </a:lnTo>
                  <a:lnTo>
                    <a:pt x="1710285" y="739848"/>
                  </a:lnTo>
                  <a:cubicBezTo>
                    <a:pt x="1758048" y="745687"/>
                    <a:pt x="1797576" y="752764"/>
                    <a:pt x="1829574" y="761256"/>
                  </a:cubicBezTo>
                  <a:cubicBezTo>
                    <a:pt x="1870984" y="772580"/>
                    <a:pt x="1901101" y="787677"/>
                    <a:pt x="1919923" y="806549"/>
                  </a:cubicBezTo>
                  <a:cubicBezTo>
                    <a:pt x="1931217" y="817873"/>
                    <a:pt x="1934982" y="829196"/>
                    <a:pt x="1938746" y="840519"/>
                  </a:cubicBezTo>
                  <a:cubicBezTo>
                    <a:pt x="1942511" y="866940"/>
                    <a:pt x="1946275" y="900910"/>
                    <a:pt x="1946275" y="938655"/>
                  </a:cubicBezTo>
                  <a:cubicBezTo>
                    <a:pt x="1946275" y="1036790"/>
                    <a:pt x="1934982" y="1153797"/>
                    <a:pt x="1934982" y="1259481"/>
                  </a:cubicBezTo>
                  <a:cubicBezTo>
                    <a:pt x="1934982" y="1293451"/>
                    <a:pt x="1934982" y="1327421"/>
                    <a:pt x="1938746" y="1357617"/>
                  </a:cubicBezTo>
                  <a:cubicBezTo>
                    <a:pt x="1942511" y="1384038"/>
                    <a:pt x="1942511" y="1410459"/>
                    <a:pt x="1942511" y="1433105"/>
                  </a:cubicBezTo>
                  <a:cubicBezTo>
                    <a:pt x="1942511" y="1459526"/>
                    <a:pt x="1940629" y="1483116"/>
                    <a:pt x="1935923" y="1504348"/>
                  </a:cubicBezTo>
                  <a:lnTo>
                    <a:pt x="1929524" y="1519873"/>
                  </a:lnTo>
                  <a:lnTo>
                    <a:pt x="1931987" y="1519873"/>
                  </a:lnTo>
                  <a:lnTo>
                    <a:pt x="1924447" y="1535113"/>
                  </a:lnTo>
                  <a:lnTo>
                    <a:pt x="1923292" y="1534994"/>
                  </a:lnTo>
                  <a:lnTo>
                    <a:pt x="1912394" y="1561436"/>
                  </a:lnTo>
                  <a:cubicBezTo>
                    <a:pt x="1893571" y="1591631"/>
                    <a:pt x="1859690" y="1614278"/>
                    <a:pt x="1814516" y="1621827"/>
                  </a:cubicBezTo>
                  <a:cubicBezTo>
                    <a:pt x="1788164" y="1625601"/>
                    <a:pt x="1754283" y="1625601"/>
                    <a:pt x="1720402" y="1625601"/>
                  </a:cubicBezTo>
                  <a:cubicBezTo>
                    <a:pt x="1584878" y="1625601"/>
                    <a:pt x="1389121" y="1602955"/>
                    <a:pt x="1050311" y="1602955"/>
                  </a:cubicBezTo>
                  <a:cubicBezTo>
                    <a:pt x="975020" y="1602955"/>
                    <a:pt x="888435" y="1602955"/>
                    <a:pt x="794321" y="1606729"/>
                  </a:cubicBezTo>
                  <a:cubicBezTo>
                    <a:pt x="587271" y="1614278"/>
                    <a:pt x="432924" y="1618052"/>
                    <a:pt x="319987" y="1618052"/>
                  </a:cubicBezTo>
                  <a:cubicBezTo>
                    <a:pt x="240932" y="1618052"/>
                    <a:pt x="176934" y="1618052"/>
                    <a:pt x="131760" y="1610503"/>
                  </a:cubicBezTo>
                  <a:cubicBezTo>
                    <a:pt x="86585" y="1602955"/>
                    <a:pt x="60233" y="1595406"/>
                    <a:pt x="37646" y="1580308"/>
                  </a:cubicBezTo>
                  <a:cubicBezTo>
                    <a:pt x="26352" y="1568985"/>
                    <a:pt x="18823" y="1557661"/>
                    <a:pt x="15058" y="1542564"/>
                  </a:cubicBezTo>
                  <a:cubicBezTo>
                    <a:pt x="3765" y="1508594"/>
                    <a:pt x="0" y="1455752"/>
                    <a:pt x="0" y="1387812"/>
                  </a:cubicBezTo>
                  <a:cubicBezTo>
                    <a:pt x="0" y="1319872"/>
                    <a:pt x="3765" y="1233060"/>
                    <a:pt x="3765" y="1131151"/>
                  </a:cubicBezTo>
                  <a:cubicBezTo>
                    <a:pt x="3765" y="1085857"/>
                    <a:pt x="3765" y="1033015"/>
                    <a:pt x="0" y="976399"/>
                  </a:cubicBezTo>
                  <a:cubicBezTo>
                    <a:pt x="0" y="972624"/>
                    <a:pt x="0" y="968850"/>
                    <a:pt x="0" y="965076"/>
                  </a:cubicBezTo>
                  <a:cubicBezTo>
                    <a:pt x="0" y="908459"/>
                    <a:pt x="15058" y="866940"/>
                    <a:pt x="33881" y="832971"/>
                  </a:cubicBezTo>
                  <a:cubicBezTo>
                    <a:pt x="52704" y="799001"/>
                    <a:pt x="75291" y="776354"/>
                    <a:pt x="101643" y="757482"/>
                  </a:cubicBezTo>
                  <a:cubicBezTo>
                    <a:pt x="158111" y="727286"/>
                    <a:pt x="214580" y="723512"/>
                    <a:pt x="233403" y="723512"/>
                  </a:cubicBezTo>
                  <a:cubicBezTo>
                    <a:pt x="237167" y="723512"/>
                    <a:pt x="240932" y="723512"/>
                    <a:pt x="240932" y="723512"/>
                  </a:cubicBezTo>
                  <a:lnTo>
                    <a:pt x="294873" y="722855"/>
                  </a:lnTo>
                  <a:lnTo>
                    <a:pt x="402341" y="628030"/>
                  </a:lnTo>
                  <a:lnTo>
                    <a:pt x="421048" y="598931"/>
                  </a:lnTo>
                  <a:cubicBezTo>
                    <a:pt x="432355" y="583855"/>
                    <a:pt x="447432" y="568779"/>
                    <a:pt x="473815" y="546165"/>
                  </a:cubicBezTo>
                  <a:cubicBezTo>
                    <a:pt x="487007" y="536743"/>
                    <a:pt x="502084" y="528263"/>
                    <a:pt x="517631" y="519783"/>
                  </a:cubicBezTo>
                  <a:lnTo>
                    <a:pt x="538218" y="508138"/>
                  </a:lnTo>
                  <a:lnTo>
                    <a:pt x="646109" y="412941"/>
                  </a:lnTo>
                  <a:lnTo>
                    <a:pt x="654968" y="400177"/>
                  </a:lnTo>
                  <a:cubicBezTo>
                    <a:pt x="678289" y="370673"/>
                    <a:pt x="703731" y="350179"/>
                    <a:pt x="737652" y="327565"/>
                  </a:cubicBezTo>
                  <a:lnTo>
                    <a:pt x="757455" y="314694"/>
                  </a:lnTo>
                  <a:lnTo>
                    <a:pt x="904405" y="185032"/>
                  </a:lnTo>
                  <a:lnTo>
                    <a:pt x="911804" y="176495"/>
                  </a:lnTo>
                  <a:lnTo>
                    <a:pt x="903862" y="162123"/>
                  </a:lnTo>
                  <a:cubicBezTo>
                    <a:pt x="903862" y="150812"/>
                    <a:pt x="900112" y="143272"/>
                    <a:pt x="900112" y="135731"/>
                  </a:cubicBezTo>
                  <a:cubicBezTo>
                    <a:pt x="900112" y="116880"/>
                    <a:pt x="903862" y="98028"/>
                    <a:pt x="911362" y="82947"/>
                  </a:cubicBezTo>
                  <a:cubicBezTo>
                    <a:pt x="915113" y="71636"/>
                    <a:pt x="918863" y="60325"/>
                    <a:pt x="926363" y="49014"/>
                  </a:cubicBezTo>
                  <a:cubicBezTo>
                    <a:pt x="930113" y="41473"/>
                    <a:pt x="933863" y="37703"/>
                    <a:pt x="937614" y="33933"/>
                  </a:cubicBezTo>
                  <a:cubicBezTo>
                    <a:pt x="937614" y="30162"/>
                    <a:pt x="941364" y="26392"/>
                    <a:pt x="945114" y="22622"/>
                  </a:cubicBezTo>
                  <a:cubicBezTo>
                    <a:pt x="956365" y="11311"/>
                    <a:pt x="975116" y="7540"/>
                    <a:pt x="986366" y="3770"/>
                  </a:cubicBezTo>
                  <a:cubicBezTo>
                    <a:pt x="990116" y="0"/>
                    <a:pt x="997617" y="0"/>
                    <a:pt x="1001367" y="0"/>
                  </a:cubicBezTo>
                  <a:close/>
                </a:path>
              </a:pathLst>
            </a:custGeom>
            <a:solidFill>
              <a:schemeClr val="accent1"/>
            </a:solidFill>
            <a:ln w="9525">
              <a:solidFill>
                <a:srgbClr val="FD845B"/>
              </a:solidFill>
              <a:round/>
              <a:headEnd/>
              <a:tailEnd/>
            </a:ln>
          </p:spPr>
          <p:txBody>
            <a:bodyPr/>
            <a:lstStyle/>
            <a:p>
              <a:endParaRPr lang="zh-CN" altLang="en-US" sz="1470" dirty="0">
                <a:ea typeface="思源黑体 CN Light" panose="020B0300000000000000" pitchFamily="34" charset="-122"/>
              </a:endParaRPr>
            </a:p>
          </p:txBody>
        </p:sp>
        <p:sp>
          <p:nvSpPr>
            <p:cNvPr id="12" name="MH_Other_6">
              <a:extLst>
                <a:ext uri="{FF2B5EF4-FFF2-40B4-BE49-F238E27FC236}">
                  <a16:creationId xmlns:a16="http://schemas.microsoft.com/office/drawing/2014/main" id="{DFD7022C-2829-4CB6-8874-D49EA33BF71C}"/>
                </a:ext>
              </a:extLst>
            </p:cNvPr>
            <p:cNvSpPr>
              <a:spLocks/>
            </p:cNvSpPr>
            <p:nvPr>
              <p:custDataLst>
                <p:tags r:id="rId8"/>
              </p:custDataLst>
            </p:nvPr>
          </p:nvSpPr>
          <p:spPr bwMode="auto">
            <a:xfrm>
              <a:off x="7824788" y="2219326"/>
              <a:ext cx="1930400" cy="1439863"/>
            </a:xfrm>
            <a:custGeom>
              <a:avLst/>
              <a:gdLst>
                <a:gd name="T0" fmla="*/ 1924272 w 1930133"/>
                <a:gd name="T1" fmla="*/ 671098 h 1439863"/>
                <a:gd name="T2" fmla="*/ 1788707 w 1930133"/>
                <a:gd name="T3" fmla="*/ 1432326 h 1439863"/>
                <a:gd name="T4" fmla="*/ 1442262 w 1930133"/>
                <a:gd name="T5" fmla="*/ 1432326 h 1439863"/>
                <a:gd name="T6" fmla="*/ 779500 w 1930133"/>
                <a:gd name="T7" fmla="*/ 1432326 h 1439863"/>
                <a:gd name="T8" fmla="*/ 0 w 1930133"/>
                <a:gd name="T9" fmla="*/ 1375799 h 1439863"/>
                <a:gd name="T10" fmla="*/ 90377 w 1930133"/>
                <a:gd name="T11" fmla="*/ 1398410 h 1439863"/>
                <a:gd name="T12" fmla="*/ 753140 w 1930133"/>
                <a:gd name="T13" fmla="*/ 1394642 h 1439863"/>
                <a:gd name="T14" fmla="*/ 1679501 w 1930133"/>
                <a:gd name="T15" fmla="*/ 1413484 h 1439863"/>
                <a:gd name="T16" fmla="*/ 1871552 w 1930133"/>
                <a:gd name="T17" fmla="*/ 1349420 h 1439863"/>
                <a:gd name="T18" fmla="*/ 1897912 w 1930133"/>
                <a:gd name="T19" fmla="*/ 1145923 h 1439863"/>
                <a:gd name="T20" fmla="*/ 1905443 w 1930133"/>
                <a:gd name="T21" fmla="*/ 727625 h 1439863"/>
                <a:gd name="T22" fmla="*/ 1084457 w 1930133"/>
                <a:gd name="T23" fmla="*/ 19050 h 1439863"/>
                <a:gd name="T24" fmla="*/ 1152297 w 1930133"/>
                <a:gd name="T25" fmla="*/ 71855 h 1439863"/>
                <a:gd name="T26" fmla="*/ 1246519 w 1930133"/>
                <a:gd name="T27" fmla="*/ 169922 h 1439863"/>
                <a:gd name="T28" fmla="*/ 1374661 w 1930133"/>
                <a:gd name="T29" fmla="*/ 294392 h 1439863"/>
                <a:gd name="T30" fmla="*/ 1442501 w 1930133"/>
                <a:gd name="T31" fmla="*/ 347197 h 1439863"/>
                <a:gd name="T32" fmla="*/ 1514110 w 1930133"/>
                <a:gd name="T33" fmla="*/ 430177 h 1439863"/>
                <a:gd name="T34" fmla="*/ 1597025 w 1930133"/>
                <a:gd name="T35" fmla="*/ 516928 h 1439863"/>
                <a:gd name="T36" fmla="*/ 1570643 w 1930133"/>
                <a:gd name="T37" fmla="*/ 520700 h 1439863"/>
                <a:gd name="T38" fmla="*/ 1502803 w 1930133"/>
                <a:gd name="T39" fmla="*/ 441492 h 1439863"/>
                <a:gd name="T40" fmla="*/ 1431194 w 1930133"/>
                <a:gd name="T41" fmla="*/ 358513 h 1439863"/>
                <a:gd name="T42" fmla="*/ 1363354 w 1930133"/>
                <a:gd name="T43" fmla="*/ 305707 h 1439863"/>
                <a:gd name="T44" fmla="*/ 1235212 w 1930133"/>
                <a:gd name="T45" fmla="*/ 177466 h 1439863"/>
                <a:gd name="T46" fmla="*/ 1144759 w 1930133"/>
                <a:gd name="T47" fmla="*/ 86943 h 1439863"/>
                <a:gd name="T48" fmla="*/ 1073150 w 1930133"/>
                <a:gd name="T49" fmla="*/ 26594 h 1439863"/>
                <a:gd name="T50" fmla="*/ 900825 w 1930133"/>
                <a:gd name="T51" fmla="*/ 3770 h 1439863"/>
                <a:gd name="T52" fmla="*/ 906463 w 1930133"/>
                <a:gd name="T53" fmla="*/ 7541 h 1439863"/>
                <a:gd name="T54" fmla="*/ 895187 w 1930133"/>
                <a:gd name="T55" fmla="*/ 0 h 1439863"/>
                <a:gd name="T56" fmla="*/ 898946 w 1930133"/>
                <a:gd name="T57" fmla="*/ 3770 h 1439863"/>
                <a:gd name="T58" fmla="*/ 876393 w 1930133"/>
                <a:gd name="T59" fmla="*/ 37703 h 1439863"/>
                <a:gd name="T60" fmla="*/ 812493 w 1930133"/>
                <a:gd name="T61" fmla="*/ 109339 h 1439863"/>
                <a:gd name="T62" fmla="*/ 741076 w 1930133"/>
                <a:gd name="T63" fmla="*/ 154583 h 1439863"/>
                <a:gd name="T64" fmla="*/ 643348 w 1930133"/>
                <a:gd name="T65" fmla="*/ 252611 h 1439863"/>
                <a:gd name="T66" fmla="*/ 553137 w 1930133"/>
                <a:gd name="T67" fmla="*/ 324247 h 1439863"/>
                <a:gd name="T68" fmla="*/ 444132 w 1930133"/>
                <a:gd name="T69" fmla="*/ 410965 h 1439863"/>
                <a:gd name="T70" fmla="*/ 410302 w 1930133"/>
                <a:gd name="T71" fmla="*/ 459979 h 1439863"/>
                <a:gd name="T72" fmla="*/ 327609 w 1930133"/>
                <a:gd name="T73" fmla="*/ 512763 h 1439863"/>
                <a:gd name="T74" fmla="*/ 327609 w 1930133"/>
                <a:gd name="T75" fmla="*/ 508993 h 1439863"/>
                <a:gd name="T76" fmla="*/ 353920 w 1930133"/>
                <a:gd name="T77" fmla="*/ 493912 h 1439863"/>
                <a:gd name="T78" fmla="*/ 414061 w 1930133"/>
                <a:gd name="T79" fmla="*/ 426046 h 1439863"/>
                <a:gd name="T80" fmla="*/ 481719 w 1930133"/>
                <a:gd name="T81" fmla="*/ 350640 h 1439863"/>
                <a:gd name="T82" fmla="*/ 568172 w 1930133"/>
                <a:gd name="T83" fmla="*/ 297855 h 1439863"/>
                <a:gd name="T84" fmla="*/ 643348 w 1930133"/>
                <a:gd name="T85" fmla="*/ 226219 h 1439863"/>
                <a:gd name="T86" fmla="*/ 759870 w 1930133"/>
                <a:gd name="T87" fmla="*/ 120650 h 1439863"/>
                <a:gd name="T88" fmla="*/ 853840 w 1930133"/>
                <a:gd name="T89" fmla="*/ 49014 h 1439863"/>
                <a:gd name="T90" fmla="*/ 895187 w 1930133"/>
                <a:gd name="T91" fmla="*/ 0 h 1439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0133" h="1439863">
                  <a:moveTo>
                    <a:pt x="1897912" y="633413"/>
                  </a:moveTo>
                  <a:cubicBezTo>
                    <a:pt x="1912975" y="644718"/>
                    <a:pt x="1920506" y="656024"/>
                    <a:pt x="1924272" y="671098"/>
                  </a:cubicBezTo>
                  <a:cubicBezTo>
                    <a:pt x="1943100" y="791688"/>
                    <a:pt x="1909209" y="1036638"/>
                    <a:pt x="1924272" y="1191145"/>
                  </a:cubicBezTo>
                  <a:cubicBezTo>
                    <a:pt x="1943100" y="1341883"/>
                    <a:pt x="1897912" y="1413484"/>
                    <a:pt x="1788707" y="1432326"/>
                  </a:cubicBezTo>
                  <a:cubicBezTo>
                    <a:pt x="1754815" y="1439863"/>
                    <a:pt x="1713393" y="1439863"/>
                    <a:pt x="1668204" y="1439863"/>
                  </a:cubicBezTo>
                  <a:cubicBezTo>
                    <a:pt x="1607953" y="1439863"/>
                    <a:pt x="1532639" y="1436095"/>
                    <a:pt x="1442262" y="1432326"/>
                  </a:cubicBezTo>
                  <a:cubicBezTo>
                    <a:pt x="1348120" y="1428558"/>
                    <a:pt x="1238915" y="1424789"/>
                    <a:pt x="1099584" y="1424789"/>
                  </a:cubicBezTo>
                  <a:cubicBezTo>
                    <a:pt x="1005441" y="1424789"/>
                    <a:pt x="900002" y="1428558"/>
                    <a:pt x="779500" y="1432326"/>
                  </a:cubicBezTo>
                  <a:cubicBezTo>
                    <a:pt x="658997" y="1436095"/>
                    <a:pt x="553558" y="1439863"/>
                    <a:pt x="466947" y="1439863"/>
                  </a:cubicBezTo>
                  <a:cubicBezTo>
                    <a:pt x="109205" y="1439863"/>
                    <a:pt x="3766" y="1405947"/>
                    <a:pt x="0" y="1375799"/>
                  </a:cubicBezTo>
                  <a:cubicBezTo>
                    <a:pt x="0" y="1372031"/>
                    <a:pt x="0" y="1372031"/>
                    <a:pt x="0" y="1368262"/>
                  </a:cubicBezTo>
                  <a:cubicBezTo>
                    <a:pt x="18828" y="1383336"/>
                    <a:pt x="48954" y="1390873"/>
                    <a:pt x="90377" y="1398410"/>
                  </a:cubicBezTo>
                  <a:cubicBezTo>
                    <a:pt x="135565" y="1405947"/>
                    <a:pt x="199582" y="1405947"/>
                    <a:pt x="278661" y="1405947"/>
                  </a:cubicBezTo>
                  <a:cubicBezTo>
                    <a:pt x="391633" y="1405947"/>
                    <a:pt x="546026" y="1402179"/>
                    <a:pt x="753140" y="1394642"/>
                  </a:cubicBezTo>
                  <a:cubicBezTo>
                    <a:pt x="847282" y="1390873"/>
                    <a:pt x="933893" y="1390873"/>
                    <a:pt x="1009207" y="1390873"/>
                  </a:cubicBezTo>
                  <a:cubicBezTo>
                    <a:pt x="1348120" y="1390873"/>
                    <a:pt x="1543936" y="1413484"/>
                    <a:pt x="1679501" y="1413484"/>
                  </a:cubicBezTo>
                  <a:cubicBezTo>
                    <a:pt x="1713393" y="1413484"/>
                    <a:pt x="1747284" y="1413484"/>
                    <a:pt x="1773644" y="1409716"/>
                  </a:cubicBezTo>
                  <a:cubicBezTo>
                    <a:pt x="1818832" y="1402179"/>
                    <a:pt x="1852723" y="1379568"/>
                    <a:pt x="1871552" y="1349420"/>
                  </a:cubicBezTo>
                  <a:cubicBezTo>
                    <a:pt x="1894146" y="1315504"/>
                    <a:pt x="1901678" y="1274051"/>
                    <a:pt x="1901678" y="1221293"/>
                  </a:cubicBezTo>
                  <a:cubicBezTo>
                    <a:pt x="1901678" y="1198682"/>
                    <a:pt x="1901678" y="1172303"/>
                    <a:pt x="1897912" y="1145923"/>
                  </a:cubicBezTo>
                  <a:cubicBezTo>
                    <a:pt x="1894146" y="1115776"/>
                    <a:pt x="1894146" y="1081860"/>
                    <a:pt x="1894146" y="1047944"/>
                  </a:cubicBezTo>
                  <a:cubicBezTo>
                    <a:pt x="1894146" y="942427"/>
                    <a:pt x="1905443" y="825604"/>
                    <a:pt x="1905443" y="727625"/>
                  </a:cubicBezTo>
                  <a:cubicBezTo>
                    <a:pt x="1905443" y="693708"/>
                    <a:pt x="1901678" y="659792"/>
                    <a:pt x="1897912" y="633413"/>
                  </a:cubicBezTo>
                  <a:close/>
                  <a:moveTo>
                    <a:pt x="1084457" y="19050"/>
                  </a:moveTo>
                  <a:cubicBezTo>
                    <a:pt x="1103301" y="37909"/>
                    <a:pt x="1125915" y="56768"/>
                    <a:pt x="1148528" y="68084"/>
                  </a:cubicBezTo>
                  <a:cubicBezTo>
                    <a:pt x="1148528" y="71855"/>
                    <a:pt x="1148528" y="71855"/>
                    <a:pt x="1152297" y="71855"/>
                  </a:cubicBezTo>
                  <a:cubicBezTo>
                    <a:pt x="1174910" y="83171"/>
                    <a:pt x="1189986" y="94486"/>
                    <a:pt x="1208830" y="113345"/>
                  </a:cubicBezTo>
                  <a:cubicBezTo>
                    <a:pt x="1220137" y="128432"/>
                    <a:pt x="1231443" y="143520"/>
                    <a:pt x="1246519" y="169922"/>
                  </a:cubicBezTo>
                  <a:cubicBezTo>
                    <a:pt x="1250288" y="173694"/>
                    <a:pt x="1254057" y="177466"/>
                    <a:pt x="1257826" y="185010"/>
                  </a:cubicBezTo>
                  <a:cubicBezTo>
                    <a:pt x="1295514" y="249130"/>
                    <a:pt x="1340741" y="271761"/>
                    <a:pt x="1374661" y="294392"/>
                  </a:cubicBezTo>
                  <a:cubicBezTo>
                    <a:pt x="1374661" y="298164"/>
                    <a:pt x="1378430" y="298164"/>
                    <a:pt x="1382199" y="301935"/>
                  </a:cubicBezTo>
                  <a:cubicBezTo>
                    <a:pt x="1397274" y="313251"/>
                    <a:pt x="1419888" y="328338"/>
                    <a:pt x="1442501" y="347197"/>
                  </a:cubicBezTo>
                  <a:cubicBezTo>
                    <a:pt x="1468883" y="369828"/>
                    <a:pt x="1491496" y="396231"/>
                    <a:pt x="1506572" y="418861"/>
                  </a:cubicBezTo>
                  <a:cubicBezTo>
                    <a:pt x="1510341" y="422633"/>
                    <a:pt x="1510341" y="426405"/>
                    <a:pt x="1514110" y="430177"/>
                  </a:cubicBezTo>
                  <a:cubicBezTo>
                    <a:pt x="1525416" y="449036"/>
                    <a:pt x="1540492" y="467895"/>
                    <a:pt x="1551799" y="482982"/>
                  </a:cubicBezTo>
                  <a:cubicBezTo>
                    <a:pt x="1566874" y="501841"/>
                    <a:pt x="1585719" y="513157"/>
                    <a:pt x="1597025" y="516928"/>
                  </a:cubicBezTo>
                  <a:cubicBezTo>
                    <a:pt x="1597025" y="516928"/>
                    <a:pt x="1597025" y="516928"/>
                    <a:pt x="1593256" y="520700"/>
                  </a:cubicBezTo>
                  <a:cubicBezTo>
                    <a:pt x="1585719" y="520700"/>
                    <a:pt x="1578181" y="520700"/>
                    <a:pt x="1570643" y="520700"/>
                  </a:cubicBezTo>
                  <a:cubicBezTo>
                    <a:pt x="1559336" y="513157"/>
                    <a:pt x="1551799" y="501841"/>
                    <a:pt x="1540492" y="494298"/>
                  </a:cubicBezTo>
                  <a:cubicBezTo>
                    <a:pt x="1529185" y="479210"/>
                    <a:pt x="1514110" y="460351"/>
                    <a:pt x="1502803" y="441492"/>
                  </a:cubicBezTo>
                  <a:cubicBezTo>
                    <a:pt x="1499034" y="437720"/>
                    <a:pt x="1495265" y="433949"/>
                    <a:pt x="1495265" y="426405"/>
                  </a:cubicBezTo>
                  <a:cubicBezTo>
                    <a:pt x="1480190" y="407546"/>
                    <a:pt x="1457576" y="381143"/>
                    <a:pt x="1431194" y="358513"/>
                  </a:cubicBezTo>
                  <a:cubicBezTo>
                    <a:pt x="1408581" y="339654"/>
                    <a:pt x="1385968" y="324566"/>
                    <a:pt x="1370892" y="313251"/>
                  </a:cubicBezTo>
                  <a:cubicBezTo>
                    <a:pt x="1370892" y="309479"/>
                    <a:pt x="1367123" y="309479"/>
                    <a:pt x="1363354" y="305707"/>
                  </a:cubicBezTo>
                  <a:cubicBezTo>
                    <a:pt x="1333203" y="286848"/>
                    <a:pt x="1284208" y="256674"/>
                    <a:pt x="1242750" y="192553"/>
                  </a:cubicBezTo>
                  <a:cubicBezTo>
                    <a:pt x="1242750" y="188781"/>
                    <a:pt x="1238981" y="181238"/>
                    <a:pt x="1235212" y="177466"/>
                  </a:cubicBezTo>
                  <a:cubicBezTo>
                    <a:pt x="1220137" y="154835"/>
                    <a:pt x="1208830" y="135976"/>
                    <a:pt x="1197523" y="124661"/>
                  </a:cubicBezTo>
                  <a:cubicBezTo>
                    <a:pt x="1182448" y="105802"/>
                    <a:pt x="1167372" y="98258"/>
                    <a:pt x="1144759" y="86943"/>
                  </a:cubicBezTo>
                  <a:cubicBezTo>
                    <a:pt x="1140990" y="83171"/>
                    <a:pt x="1140990" y="83171"/>
                    <a:pt x="1137221" y="83171"/>
                  </a:cubicBezTo>
                  <a:cubicBezTo>
                    <a:pt x="1114608" y="68084"/>
                    <a:pt x="1091995" y="49225"/>
                    <a:pt x="1073150" y="26594"/>
                  </a:cubicBezTo>
                  <a:cubicBezTo>
                    <a:pt x="1076919" y="22822"/>
                    <a:pt x="1080688" y="22822"/>
                    <a:pt x="1084457" y="19050"/>
                  </a:cubicBezTo>
                  <a:close/>
                  <a:moveTo>
                    <a:pt x="900825" y="3770"/>
                  </a:moveTo>
                  <a:lnTo>
                    <a:pt x="902704" y="3770"/>
                  </a:lnTo>
                  <a:cubicBezTo>
                    <a:pt x="902704" y="3770"/>
                    <a:pt x="902704" y="3770"/>
                    <a:pt x="906463" y="7541"/>
                  </a:cubicBezTo>
                  <a:lnTo>
                    <a:pt x="900825" y="3770"/>
                  </a:lnTo>
                  <a:close/>
                  <a:moveTo>
                    <a:pt x="895187" y="0"/>
                  </a:moveTo>
                  <a:lnTo>
                    <a:pt x="900825" y="3770"/>
                  </a:lnTo>
                  <a:lnTo>
                    <a:pt x="898946" y="3770"/>
                  </a:lnTo>
                  <a:cubicBezTo>
                    <a:pt x="902704" y="3770"/>
                    <a:pt x="906463" y="7541"/>
                    <a:pt x="906463" y="7541"/>
                  </a:cubicBezTo>
                  <a:cubicBezTo>
                    <a:pt x="895187" y="18852"/>
                    <a:pt x="887669" y="26392"/>
                    <a:pt x="876393" y="37703"/>
                  </a:cubicBezTo>
                  <a:cubicBezTo>
                    <a:pt x="872634" y="45244"/>
                    <a:pt x="872634" y="49014"/>
                    <a:pt x="868875" y="56555"/>
                  </a:cubicBezTo>
                  <a:cubicBezTo>
                    <a:pt x="857599" y="75406"/>
                    <a:pt x="835046" y="90488"/>
                    <a:pt x="812493" y="109339"/>
                  </a:cubicBezTo>
                  <a:cubicBezTo>
                    <a:pt x="797458" y="116880"/>
                    <a:pt x="782423" y="124421"/>
                    <a:pt x="771147" y="131961"/>
                  </a:cubicBezTo>
                  <a:cubicBezTo>
                    <a:pt x="759870" y="139502"/>
                    <a:pt x="748594" y="147042"/>
                    <a:pt x="741076" y="154583"/>
                  </a:cubicBezTo>
                  <a:cubicBezTo>
                    <a:pt x="703488" y="180975"/>
                    <a:pt x="677177" y="199827"/>
                    <a:pt x="654624" y="237530"/>
                  </a:cubicBezTo>
                  <a:cubicBezTo>
                    <a:pt x="650865" y="241300"/>
                    <a:pt x="647106" y="245071"/>
                    <a:pt x="643348" y="252611"/>
                  </a:cubicBezTo>
                  <a:cubicBezTo>
                    <a:pt x="628312" y="275233"/>
                    <a:pt x="602001" y="294085"/>
                    <a:pt x="575689" y="312936"/>
                  </a:cubicBezTo>
                  <a:cubicBezTo>
                    <a:pt x="568172" y="316707"/>
                    <a:pt x="560654" y="320477"/>
                    <a:pt x="553137" y="324247"/>
                  </a:cubicBezTo>
                  <a:cubicBezTo>
                    <a:pt x="530584" y="335558"/>
                    <a:pt x="508031" y="350640"/>
                    <a:pt x="492996" y="361950"/>
                  </a:cubicBezTo>
                  <a:cubicBezTo>
                    <a:pt x="466684" y="380802"/>
                    <a:pt x="455408" y="395883"/>
                    <a:pt x="444132" y="410965"/>
                  </a:cubicBezTo>
                  <a:cubicBezTo>
                    <a:pt x="436614" y="418505"/>
                    <a:pt x="432855" y="426046"/>
                    <a:pt x="425338" y="437357"/>
                  </a:cubicBezTo>
                  <a:cubicBezTo>
                    <a:pt x="421579" y="441127"/>
                    <a:pt x="417820" y="452438"/>
                    <a:pt x="410302" y="459979"/>
                  </a:cubicBezTo>
                  <a:cubicBezTo>
                    <a:pt x="395267" y="482601"/>
                    <a:pt x="368956" y="501452"/>
                    <a:pt x="353920" y="508993"/>
                  </a:cubicBezTo>
                  <a:cubicBezTo>
                    <a:pt x="342644" y="508993"/>
                    <a:pt x="335127" y="512763"/>
                    <a:pt x="327609" y="512763"/>
                  </a:cubicBezTo>
                  <a:cubicBezTo>
                    <a:pt x="327609" y="512763"/>
                    <a:pt x="327609" y="512763"/>
                    <a:pt x="323850" y="508993"/>
                  </a:cubicBezTo>
                  <a:cubicBezTo>
                    <a:pt x="323850" y="508993"/>
                    <a:pt x="323850" y="508993"/>
                    <a:pt x="327609" y="508993"/>
                  </a:cubicBezTo>
                  <a:cubicBezTo>
                    <a:pt x="327609" y="505223"/>
                    <a:pt x="331368" y="505223"/>
                    <a:pt x="331368" y="505223"/>
                  </a:cubicBezTo>
                  <a:cubicBezTo>
                    <a:pt x="338885" y="501452"/>
                    <a:pt x="346403" y="497682"/>
                    <a:pt x="353920" y="493912"/>
                  </a:cubicBezTo>
                  <a:cubicBezTo>
                    <a:pt x="368956" y="482601"/>
                    <a:pt x="387750" y="467519"/>
                    <a:pt x="399026" y="448668"/>
                  </a:cubicBezTo>
                  <a:cubicBezTo>
                    <a:pt x="406544" y="441127"/>
                    <a:pt x="410302" y="433587"/>
                    <a:pt x="414061" y="426046"/>
                  </a:cubicBezTo>
                  <a:cubicBezTo>
                    <a:pt x="421579" y="418505"/>
                    <a:pt x="425338" y="410965"/>
                    <a:pt x="432855" y="399654"/>
                  </a:cubicBezTo>
                  <a:cubicBezTo>
                    <a:pt x="444132" y="384572"/>
                    <a:pt x="455408" y="369491"/>
                    <a:pt x="481719" y="350640"/>
                  </a:cubicBezTo>
                  <a:cubicBezTo>
                    <a:pt x="500513" y="335558"/>
                    <a:pt x="523066" y="324247"/>
                    <a:pt x="545619" y="312936"/>
                  </a:cubicBezTo>
                  <a:cubicBezTo>
                    <a:pt x="553137" y="309166"/>
                    <a:pt x="560654" y="305396"/>
                    <a:pt x="568172" y="297855"/>
                  </a:cubicBezTo>
                  <a:cubicBezTo>
                    <a:pt x="594483" y="282774"/>
                    <a:pt x="617036" y="263922"/>
                    <a:pt x="632071" y="245071"/>
                  </a:cubicBezTo>
                  <a:cubicBezTo>
                    <a:pt x="635830" y="237530"/>
                    <a:pt x="639589" y="233760"/>
                    <a:pt x="643348" y="226219"/>
                  </a:cubicBezTo>
                  <a:cubicBezTo>
                    <a:pt x="665900" y="188516"/>
                    <a:pt x="692212" y="165894"/>
                    <a:pt x="729800" y="139502"/>
                  </a:cubicBezTo>
                  <a:cubicBezTo>
                    <a:pt x="741076" y="135732"/>
                    <a:pt x="752353" y="128191"/>
                    <a:pt x="759870" y="120650"/>
                  </a:cubicBezTo>
                  <a:cubicBezTo>
                    <a:pt x="774905" y="113110"/>
                    <a:pt x="789941" y="105569"/>
                    <a:pt x="804976" y="94258"/>
                  </a:cubicBezTo>
                  <a:cubicBezTo>
                    <a:pt x="827529" y="79177"/>
                    <a:pt x="846323" y="64096"/>
                    <a:pt x="853840" y="49014"/>
                  </a:cubicBezTo>
                  <a:cubicBezTo>
                    <a:pt x="857599" y="41474"/>
                    <a:pt x="861358" y="33933"/>
                    <a:pt x="865116" y="30163"/>
                  </a:cubicBezTo>
                  <a:cubicBezTo>
                    <a:pt x="876393" y="18852"/>
                    <a:pt x="883910" y="7541"/>
                    <a:pt x="895187" y="0"/>
                  </a:cubicBezTo>
                  <a:close/>
                </a:path>
              </a:pathLst>
            </a:custGeom>
            <a:solidFill>
              <a:srgbClr val="DADA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70" dirty="0">
                <a:ea typeface="思源黑体 CN Light" panose="020B0300000000000000" pitchFamily="34" charset="-122"/>
              </a:endParaRPr>
            </a:p>
          </p:txBody>
        </p:sp>
        <p:sp>
          <p:nvSpPr>
            <p:cNvPr id="13" name="MH_SubTitle_5">
              <a:extLst>
                <a:ext uri="{FF2B5EF4-FFF2-40B4-BE49-F238E27FC236}">
                  <a16:creationId xmlns:a16="http://schemas.microsoft.com/office/drawing/2014/main" id="{D60898B7-298E-4F99-A7A3-42F48B501D36}"/>
                </a:ext>
              </a:extLst>
            </p:cNvPr>
            <p:cNvSpPr txBox="1">
              <a:spLocks noChangeArrowheads="1"/>
            </p:cNvSpPr>
            <p:nvPr>
              <p:custDataLst>
                <p:tags r:id="rId9"/>
              </p:custDataLst>
            </p:nvPr>
          </p:nvSpPr>
          <p:spPr bwMode="auto">
            <a:xfrm>
              <a:off x="7800975" y="2755900"/>
              <a:ext cx="1912938" cy="87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ct val="110000"/>
                </a:lnSpc>
              </a:pPr>
              <a:r>
                <a:rPr lang="en-US" altLang="zh-CN" sz="1764" dirty="0">
                  <a:solidFill>
                    <a:srgbClr val="ED7D31"/>
                  </a:solidFill>
                  <a:latin typeface="思源黑体 CN Light" panose="020B0300000000000000" pitchFamily="34" charset="-122"/>
                  <a:ea typeface="思源黑体 CN Light" panose="020B0300000000000000" pitchFamily="34" charset="-122"/>
                </a:rPr>
                <a:t>Add title text</a:t>
              </a:r>
              <a:endParaRPr lang="zh-CN" altLang="en-US" sz="1764" dirty="0">
                <a:solidFill>
                  <a:srgbClr val="ED7D31"/>
                </a:solidFill>
                <a:latin typeface="思源黑体 CN Light" panose="020B0300000000000000" pitchFamily="34" charset="-122"/>
                <a:ea typeface="思源黑体 CN Light" panose="020B0300000000000000" pitchFamily="34" charset="-122"/>
              </a:endParaRPr>
            </a:p>
          </p:txBody>
        </p:sp>
      </p:grpSp>
      <p:grpSp>
        <p:nvGrpSpPr>
          <p:cNvPr id="14" name="组合 13">
            <a:extLst>
              <a:ext uri="{FF2B5EF4-FFF2-40B4-BE49-F238E27FC236}">
                <a16:creationId xmlns:a16="http://schemas.microsoft.com/office/drawing/2014/main" id="{1A01A952-E9F8-4370-9010-47E72C884A0D}"/>
              </a:ext>
            </a:extLst>
          </p:cNvPr>
          <p:cNvGrpSpPr/>
          <p:nvPr/>
        </p:nvGrpSpPr>
        <p:grpSpPr>
          <a:xfrm>
            <a:off x="2392812" y="2952597"/>
            <a:ext cx="1823981" cy="1527328"/>
            <a:chOff x="3687764" y="4019550"/>
            <a:chExt cx="1971674" cy="1651000"/>
          </a:xfrm>
        </p:grpSpPr>
        <p:sp>
          <p:nvSpPr>
            <p:cNvPr id="15" name="MH_Other_7">
              <a:extLst>
                <a:ext uri="{FF2B5EF4-FFF2-40B4-BE49-F238E27FC236}">
                  <a16:creationId xmlns:a16="http://schemas.microsoft.com/office/drawing/2014/main" id="{1760C80F-08C3-480C-AA3D-05F845B938F1}"/>
                </a:ext>
              </a:extLst>
            </p:cNvPr>
            <p:cNvSpPr>
              <a:spLocks/>
            </p:cNvSpPr>
            <p:nvPr>
              <p:custDataLst>
                <p:tags r:id="rId4"/>
              </p:custDataLst>
            </p:nvPr>
          </p:nvSpPr>
          <p:spPr bwMode="auto">
            <a:xfrm>
              <a:off x="3687764" y="4019550"/>
              <a:ext cx="1946275" cy="1625600"/>
            </a:xfrm>
            <a:custGeom>
              <a:avLst/>
              <a:gdLst>
                <a:gd name="T0" fmla="*/ 191907 w 1946275"/>
                <a:gd name="T1" fmla="*/ 1457871 h 1625601"/>
                <a:gd name="T2" fmla="*/ 469563 w 1946275"/>
                <a:gd name="T3" fmla="*/ 1465183 h 1625601"/>
                <a:gd name="T4" fmla="*/ 15058 w 1946275"/>
                <a:gd name="T5" fmla="*/ 1387812 h 1625601"/>
                <a:gd name="T6" fmla="*/ 173883 w 1946275"/>
                <a:gd name="T7" fmla="*/ 916385 h 1625601"/>
                <a:gd name="T8" fmla="*/ 1845108 w 1946275"/>
                <a:gd name="T9" fmla="*/ 860670 h 1625601"/>
                <a:gd name="T10" fmla="*/ 87526 w 1946275"/>
                <a:gd name="T11" fmla="*/ 789985 h 1625601"/>
                <a:gd name="T12" fmla="*/ 496943 w 1946275"/>
                <a:gd name="T13" fmla="*/ 749914 h 1625601"/>
                <a:gd name="T14" fmla="*/ 36810 w 1946275"/>
                <a:gd name="T15" fmla="*/ 916385 h 1625601"/>
                <a:gd name="T16" fmla="*/ 173606 w 1946275"/>
                <a:gd name="T17" fmla="*/ 919957 h 1625601"/>
                <a:gd name="T18" fmla="*/ 196197 w 1946275"/>
                <a:gd name="T19" fmla="*/ 927101 h 1625601"/>
                <a:gd name="T20" fmla="*/ 25511 w 1946275"/>
                <a:gd name="T21" fmla="*/ 1199993 h 1625601"/>
                <a:gd name="T22" fmla="*/ 188045 w 1946275"/>
                <a:gd name="T23" fmla="*/ 1285522 h 1625601"/>
                <a:gd name="T24" fmla="*/ 165531 w 1946275"/>
                <a:gd name="T25" fmla="*/ 1297164 h 1625601"/>
                <a:gd name="T26" fmla="*/ 22174 w 1946275"/>
                <a:gd name="T27" fmla="*/ 1293294 h 1625601"/>
                <a:gd name="T28" fmla="*/ 266902 w 1946275"/>
                <a:gd name="T29" fmla="*/ 1451610 h 1625601"/>
                <a:gd name="T30" fmla="*/ 25181 w 1946275"/>
                <a:gd name="T31" fmla="*/ 1456015 h 1625601"/>
                <a:gd name="T32" fmla="*/ 97879 w 1946275"/>
                <a:gd name="T33" fmla="*/ 1587857 h 1625601"/>
                <a:gd name="T34" fmla="*/ 1065351 w 1946275"/>
                <a:gd name="T35" fmla="*/ 1582979 h 1625601"/>
                <a:gd name="T36" fmla="*/ 1796181 w 1946275"/>
                <a:gd name="T37" fmla="*/ 1601814 h 1625601"/>
                <a:gd name="T38" fmla="*/ 1660524 w 1946275"/>
                <a:gd name="T39" fmla="*/ 1531303 h 1625601"/>
                <a:gd name="T40" fmla="*/ 1705768 w 1946275"/>
                <a:gd name="T41" fmla="*/ 1519873 h 1625601"/>
                <a:gd name="T42" fmla="*/ 1920497 w 1946275"/>
                <a:gd name="T43" fmla="*/ 1387090 h 1625601"/>
                <a:gd name="T44" fmla="*/ 1855623 w 1946275"/>
                <a:gd name="T45" fmla="*/ 1074420 h 1625601"/>
                <a:gd name="T46" fmla="*/ 1921262 w 1946275"/>
                <a:gd name="T47" fmla="*/ 1060588 h 1625601"/>
                <a:gd name="T48" fmla="*/ 1928695 w 1946275"/>
                <a:gd name="T49" fmla="*/ 885826 h 1625601"/>
                <a:gd name="T50" fmla="*/ 1757675 w 1946275"/>
                <a:gd name="T51" fmla="*/ 863204 h 1625601"/>
                <a:gd name="T52" fmla="*/ 1851611 w 1946275"/>
                <a:gd name="T53" fmla="*/ 861319 h 1625601"/>
                <a:gd name="T54" fmla="*/ 1870984 w 1946275"/>
                <a:gd name="T55" fmla="*/ 791452 h 1625601"/>
                <a:gd name="T56" fmla="*/ 481354 w 1946275"/>
                <a:gd name="T57" fmla="*/ 557472 h 1625601"/>
                <a:gd name="T58" fmla="*/ 880878 w 1946275"/>
                <a:gd name="T59" fmla="*/ 237110 h 1625601"/>
                <a:gd name="T60" fmla="*/ 571812 w 1946275"/>
                <a:gd name="T61" fmla="*/ 504707 h 1625601"/>
                <a:gd name="T62" fmla="*/ 324814 w 1946275"/>
                <a:gd name="T63" fmla="*/ 722489 h 1625601"/>
                <a:gd name="T64" fmla="*/ 1633536 w 1946275"/>
                <a:gd name="T65" fmla="*/ 731838 h 1625601"/>
                <a:gd name="T66" fmla="*/ 1594095 w 1946275"/>
                <a:gd name="T67" fmla="*/ 654071 h 1625601"/>
                <a:gd name="T68" fmla="*/ 1203100 w 1946275"/>
                <a:gd name="T69" fmla="*/ 268599 h 1625601"/>
                <a:gd name="T70" fmla="*/ 1121958 w 1946275"/>
                <a:gd name="T71" fmla="*/ 206877 h 1625601"/>
                <a:gd name="T72" fmla="*/ 1101944 w 1946275"/>
                <a:gd name="T73" fmla="*/ 222017 h 1625601"/>
                <a:gd name="T74" fmla="*/ 1050119 w 1946275"/>
                <a:gd name="T75" fmla="*/ 241300 h 1625601"/>
                <a:gd name="T76" fmla="*/ 947737 w 1946275"/>
                <a:gd name="T77" fmla="*/ 218614 h 1625601"/>
                <a:gd name="T78" fmla="*/ 990116 w 1946275"/>
                <a:gd name="T79" fmla="*/ 18851 h 1625601"/>
                <a:gd name="T80" fmla="*/ 915113 w 1946275"/>
                <a:gd name="T81" fmla="*/ 135731 h 1625601"/>
                <a:gd name="T82" fmla="*/ 1050119 w 1946275"/>
                <a:gd name="T83" fmla="*/ 226219 h 1625601"/>
                <a:gd name="T84" fmla="*/ 1140124 w 1946275"/>
                <a:gd name="T85" fmla="*/ 158353 h 1625601"/>
                <a:gd name="T86" fmla="*/ 1102622 w 1946275"/>
                <a:gd name="T87" fmla="*/ 33933 h 1625601"/>
                <a:gd name="T88" fmla="*/ 1001367 w 1946275"/>
                <a:gd name="T89" fmla="*/ 0 h 1625601"/>
                <a:gd name="T90" fmla="*/ 1057620 w 1946275"/>
                <a:gd name="T91" fmla="*/ 3770 h 1625601"/>
                <a:gd name="T92" fmla="*/ 1158875 w 1946275"/>
                <a:gd name="T93" fmla="*/ 116523 h 1625601"/>
                <a:gd name="T94" fmla="*/ 1150906 w 1946275"/>
                <a:gd name="T95" fmla="*/ 176733 h 1625601"/>
                <a:gd name="T96" fmla="*/ 1303963 w 1946275"/>
                <a:gd name="T97" fmla="*/ 336937 h 1625601"/>
                <a:gd name="T98" fmla="*/ 1596594 w 1946275"/>
                <a:gd name="T99" fmla="*/ 629079 h 1625601"/>
                <a:gd name="T100" fmla="*/ 1829574 w 1946275"/>
                <a:gd name="T101" fmla="*/ 761256 h 1625601"/>
                <a:gd name="T102" fmla="*/ 1938746 w 1946275"/>
                <a:gd name="T103" fmla="*/ 1357617 h 1625601"/>
                <a:gd name="T104" fmla="*/ 1924447 w 1946275"/>
                <a:gd name="T105" fmla="*/ 1535113 h 1625601"/>
                <a:gd name="T106" fmla="*/ 1050311 w 1946275"/>
                <a:gd name="T107" fmla="*/ 1602955 h 1625601"/>
                <a:gd name="T108" fmla="*/ 15058 w 1946275"/>
                <a:gd name="T109" fmla="*/ 1542564 h 1625601"/>
                <a:gd name="T110" fmla="*/ 33881 w 1946275"/>
                <a:gd name="T111" fmla="*/ 832971 h 1625601"/>
                <a:gd name="T112" fmla="*/ 402341 w 1946275"/>
                <a:gd name="T113" fmla="*/ 628030 h 1625601"/>
                <a:gd name="T114" fmla="*/ 646109 w 1946275"/>
                <a:gd name="T115" fmla="*/ 412941 h 1625601"/>
                <a:gd name="T116" fmla="*/ 911804 w 1946275"/>
                <a:gd name="T117" fmla="*/ 176495 h 1625601"/>
                <a:gd name="T118" fmla="*/ 937614 w 1946275"/>
                <a:gd name="T119" fmla="*/ 33933 h 1625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6275" h="1625601">
                  <a:moveTo>
                    <a:pt x="481437" y="1465536"/>
                  </a:moveTo>
                  <a:lnTo>
                    <a:pt x="487586" y="1465719"/>
                  </a:lnTo>
                  <a:cubicBezTo>
                    <a:pt x="494896" y="1465957"/>
                    <a:pt x="493351" y="1465957"/>
                    <a:pt x="486307" y="1465719"/>
                  </a:cubicBezTo>
                  <a:lnTo>
                    <a:pt x="481437" y="1465536"/>
                  </a:lnTo>
                  <a:close/>
                  <a:moveTo>
                    <a:pt x="191907" y="1457871"/>
                  </a:moveTo>
                  <a:lnTo>
                    <a:pt x="247607" y="1459230"/>
                  </a:lnTo>
                  <a:cubicBezTo>
                    <a:pt x="322435" y="1461135"/>
                    <a:pt x="396793" y="1463040"/>
                    <a:pt x="428795" y="1463040"/>
                  </a:cubicBezTo>
                  <a:cubicBezTo>
                    <a:pt x="444796" y="1463993"/>
                    <a:pt x="460327" y="1464707"/>
                    <a:pt x="472034" y="1465183"/>
                  </a:cubicBezTo>
                  <a:lnTo>
                    <a:pt x="481437" y="1465536"/>
                  </a:lnTo>
                  <a:lnTo>
                    <a:pt x="469563" y="1465183"/>
                  </a:lnTo>
                  <a:cubicBezTo>
                    <a:pt x="452562" y="1464707"/>
                    <a:pt x="425031" y="1463993"/>
                    <a:pt x="383616" y="1463040"/>
                  </a:cubicBezTo>
                  <a:cubicBezTo>
                    <a:pt x="217958" y="1459230"/>
                    <a:pt x="440090" y="1466850"/>
                    <a:pt x="225488" y="1459230"/>
                  </a:cubicBezTo>
                  <a:lnTo>
                    <a:pt x="191907" y="1457871"/>
                  </a:lnTo>
                  <a:close/>
                  <a:moveTo>
                    <a:pt x="15280" y="1374175"/>
                  </a:moveTo>
                  <a:lnTo>
                    <a:pt x="15058" y="1387812"/>
                  </a:lnTo>
                  <a:lnTo>
                    <a:pt x="15334" y="1396572"/>
                  </a:lnTo>
                  <a:lnTo>
                    <a:pt x="15280" y="1374175"/>
                  </a:lnTo>
                  <a:close/>
                  <a:moveTo>
                    <a:pt x="182607" y="914934"/>
                  </a:moveTo>
                  <a:cubicBezTo>
                    <a:pt x="183255" y="915046"/>
                    <a:pt x="182078" y="915492"/>
                    <a:pt x="177371" y="916385"/>
                  </a:cubicBezTo>
                  <a:lnTo>
                    <a:pt x="173883" y="916385"/>
                  </a:lnTo>
                  <a:lnTo>
                    <a:pt x="176901" y="915492"/>
                  </a:lnTo>
                  <a:cubicBezTo>
                    <a:pt x="179489" y="915046"/>
                    <a:pt x="181960" y="914822"/>
                    <a:pt x="182607" y="914934"/>
                  </a:cubicBezTo>
                  <a:close/>
                  <a:moveTo>
                    <a:pt x="1830701" y="858668"/>
                  </a:moveTo>
                  <a:cubicBezTo>
                    <a:pt x="1832316" y="858727"/>
                    <a:pt x="1835561" y="858962"/>
                    <a:pt x="1840754" y="859434"/>
                  </a:cubicBezTo>
                  <a:lnTo>
                    <a:pt x="1845108" y="860670"/>
                  </a:lnTo>
                  <a:lnTo>
                    <a:pt x="1838032" y="859964"/>
                  </a:lnTo>
                  <a:cubicBezTo>
                    <a:pt x="1830760" y="859139"/>
                    <a:pt x="1827470" y="858550"/>
                    <a:pt x="1830701" y="858668"/>
                  </a:cubicBezTo>
                  <a:close/>
                  <a:moveTo>
                    <a:pt x="101185" y="780313"/>
                  </a:moveTo>
                  <a:lnTo>
                    <a:pt x="93644" y="784375"/>
                  </a:lnTo>
                  <a:lnTo>
                    <a:pt x="87526" y="789985"/>
                  </a:lnTo>
                  <a:lnTo>
                    <a:pt x="101185" y="780313"/>
                  </a:lnTo>
                  <a:close/>
                  <a:moveTo>
                    <a:pt x="1202371" y="731945"/>
                  </a:moveTo>
                  <a:lnTo>
                    <a:pt x="1190955" y="732938"/>
                  </a:lnTo>
                  <a:cubicBezTo>
                    <a:pt x="1133591" y="737654"/>
                    <a:pt x="1061181" y="742369"/>
                    <a:pt x="1000995" y="742369"/>
                  </a:cubicBezTo>
                  <a:cubicBezTo>
                    <a:pt x="876863" y="742369"/>
                    <a:pt x="609791" y="746141"/>
                    <a:pt x="496943" y="749914"/>
                  </a:cubicBezTo>
                  <a:cubicBezTo>
                    <a:pt x="459327" y="749914"/>
                    <a:pt x="417950" y="749914"/>
                    <a:pt x="380334" y="749914"/>
                  </a:cubicBezTo>
                  <a:cubicBezTo>
                    <a:pt x="308864" y="749914"/>
                    <a:pt x="241155" y="749914"/>
                    <a:pt x="196016" y="757458"/>
                  </a:cubicBezTo>
                  <a:cubicBezTo>
                    <a:pt x="162162" y="765003"/>
                    <a:pt x="83169" y="791409"/>
                    <a:pt x="53076" y="847993"/>
                  </a:cubicBezTo>
                  <a:cubicBezTo>
                    <a:pt x="45553" y="863082"/>
                    <a:pt x="40851" y="881000"/>
                    <a:pt x="37912" y="900864"/>
                  </a:cubicBezTo>
                  <a:lnTo>
                    <a:pt x="36810" y="916385"/>
                  </a:lnTo>
                  <a:lnTo>
                    <a:pt x="87006" y="916385"/>
                  </a:lnTo>
                  <a:cubicBezTo>
                    <a:pt x="109597" y="916385"/>
                    <a:pt x="127482" y="916385"/>
                    <a:pt x="142072" y="916385"/>
                  </a:cubicBezTo>
                  <a:lnTo>
                    <a:pt x="173883" y="916385"/>
                  </a:lnTo>
                  <a:lnTo>
                    <a:pt x="170488" y="917390"/>
                  </a:lnTo>
                  <a:cubicBezTo>
                    <a:pt x="169370" y="918171"/>
                    <a:pt x="169841" y="919064"/>
                    <a:pt x="173606" y="919957"/>
                  </a:cubicBezTo>
                  <a:cubicBezTo>
                    <a:pt x="192432" y="919957"/>
                    <a:pt x="233850" y="923529"/>
                    <a:pt x="248911" y="923529"/>
                  </a:cubicBezTo>
                  <a:cubicBezTo>
                    <a:pt x="263972" y="923529"/>
                    <a:pt x="222554" y="923529"/>
                    <a:pt x="263972" y="927101"/>
                  </a:cubicBezTo>
                  <a:lnTo>
                    <a:pt x="211258" y="927101"/>
                  </a:lnTo>
                  <a:lnTo>
                    <a:pt x="200139" y="927101"/>
                  </a:lnTo>
                  <a:lnTo>
                    <a:pt x="196197" y="927101"/>
                  </a:lnTo>
                  <a:cubicBezTo>
                    <a:pt x="181372" y="927101"/>
                    <a:pt x="116278" y="924025"/>
                    <a:pt x="66893" y="923929"/>
                  </a:cubicBezTo>
                  <a:lnTo>
                    <a:pt x="36215" y="924754"/>
                  </a:lnTo>
                  <a:lnTo>
                    <a:pt x="33328" y="965405"/>
                  </a:lnTo>
                  <a:cubicBezTo>
                    <a:pt x="32387" y="1011144"/>
                    <a:pt x="34268" y="1061126"/>
                    <a:pt x="30507" y="1108280"/>
                  </a:cubicBezTo>
                  <a:cubicBezTo>
                    <a:pt x="28626" y="1132800"/>
                    <a:pt x="26980" y="1164864"/>
                    <a:pt x="25511" y="1199993"/>
                  </a:cubicBezTo>
                  <a:lnTo>
                    <a:pt x="23007" y="1270000"/>
                  </a:lnTo>
                  <a:lnTo>
                    <a:pt x="28574" y="1270000"/>
                  </a:lnTo>
                  <a:cubicBezTo>
                    <a:pt x="41706" y="1270000"/>
                    <a:pt x="60468" y="1270000"/>
                    <a:pt x="82981" y="1270000"/>
                  </a:cubicBezTo>
                  <a:cubicBezTo>
                    <a:pt x="131761" y="1270000"/>
                    <a:pt x="45459" y="1277761"/>
                    <a:pt x="90486" y="1281642"/>
                  </a:cubicBezTo>
                  <a:cubicBezTo>
                    <a:pt x="135513" y="1285522"/>
                    <a:pt x="173036" y="1281642"/>
                    <a:pt x="188045" y="1285522"/>
                  </a:cubicBezTo>
                  <a:cubicBezTo>
                    <a:pt x="203054" y="1293283"/>
                    <a:pt x="116752" y="1281642"/>
                    <a:pt x="188045" y="1293283"/>
                  </a:cubicBezTo>
                  <a:cubicBezTo>
                    <a:pt x="238701" y="1302015"/>
                    <a:pt x="177492" y="1299832"/>
                    <a:pt x="161134" y="1298195"/>
                  </a:cubicBezTo>
                  <a:lnTo>
                    <a:pt x="164157" y="1297486"/>
                  </a:lnTo>
                  <a:lnTo>
                    <a:pt x="167759" y="1297710"/>
                  </a:lnTo>
                  <a:cubicBezTo>
                    <a:pt x="174678" y="1298134"/>
                    <a:pt x="175850" y="1298134"/>
                    <a:pt x="165531" y="1297164"/>
                  </a:cubicBezTo>
                  <a:lnTo>
                    <a:pt x="164157" y="1297486"/>
                  </a:lnTo>
                  <a:lnTo>
                    <a:pt x="135513" y="1295709"/>
                  </a:lnTo>
                  <a:cubicBezTo>
                    <a:pt x="110185" y="1294254"/>
                    <a:pt x="84857" y="1293284"/>
                    <a:pt x="105495" y="1297164"/>
                  </a:cubicBezTo>
                  <a:cubicBezTo>
                    <a:pt x="136451" y="1302985"/>
                    <a:pt x="97756" y="1295709"/>
                    <a:pt x="55895" y="1293344"/>
                  </a:cubicBezTo>
                  <a:lnTo>
                    <a:pt x="22174" y="1293294"/>
                  </a:lnTo>
                  <a:lnTo>
                    <a:pt x="21573" y="1310097"/>
                  </a:lnTo>
                  <a:cubicBezTo>
                    <a:pt x="20397" y="1346876"/>
                    <a:pt x="19339" y="1382242"/>
                    <a:pt x="18340" y="1411712"/>
                  </a:cubicBezTo>
                  <a:lnTo>
                    <a:pt x="16995" y="1447805"/>
                  </a:lnTo>
                  <a:lnTo>
                    <a:pt x="20343" y="1447808"/>
                  </a:lnTo>
                  <a:cubicBezTo>
                    <a:pt x="62654" y="1447860"/>
                    <a:pt x="233959" y="1448276"/>
                    <a:pt x="266902" y="1451610"/>
                  </a:cubicBezTo>
                  <a:cubicBezTo>
                    <a:pt x="299846" y="1454944"/>
                    <a:pt x="79125" y="1452444"/>
                    <a:pt x="167197" y="1456871"/>
                  </a:cubicBezTo>
                  <a:lnTo>
                    <a:pt x="191907" y="1457871"/>
                  </a:lnTo>
                  <a:lnTo>
                    <a:pt x="140247" y="1456611"/>
                  </a:lnTo>
                  <a:cubicBezTo>
                    <a:pt x="107833" y="1455896"/>
                    <a:pt x="80537" y="1455420"/>
                    <a:pt x="63595" y="1455420"/>
                  </a:cubicBezTo>
                  <a:cubicBezTo>
                    <a:pt x="45711" y="1455420"/>
                    <a:pt x="33475" y="1455658"/>
                    <a:pt x="25181" y="1456015"/>
                  </a:cubicBezTo>
                  <a:lnTo>
                    <a:pt x="17229" y="1456721"/>
                  </a:lnTo>
                  <a:lnTo>
                    <a:pt x="17882" y="1477455"/>
                  </a:lnTo>
                  <a:cubicBezTo>
                    <a:pt x="19764" y="1502932"/>
                    <a:pt x="22588" y="1523692"/>
                    <a:pt x="26352" y="1538789"/>
                  </a:cubicBezTo>
                  <a:cubicBezTo>
                    <a:pt x="30117" y="1550113"/>
                    <a:pt x="37646" y="1561436"/>
                    <a:pt x="48939" y="1568985"/>
                  </a:cubicBezTo>
                  <a:cubicBezTo>
                    <a:pt x="60233" y="1576534"/>
                    <a:pt x="75291" y="1584082"/>
                    <a:pt x="97879" y="1587857"/>
                  </a:cubicBezTo>
                  <a:cubicBezTo>
                    <a:pt x="143053" y="1599180"/>
                    <a:pt x="210815" y="1602955"/>
                    <a:pt x="319987" y="1602955"/>
                  </a:cubicBezTo>
                  <a:cubicBezTo>
                    <a:pt x="376456" y="1602955"/>
                    <a:pt x="443277" y="1602011"/>
                    <a:pt x="521862" y="1600124"/>
                  </a:cubicBezTo>
                  <a:lnTo>
                    <a:pt x="555677" y="1599181"/>
                  </a:lnTo>
                  <a:lnTo>
                    <a:pt x="620458" y="1594516"/>
                  </a:lnTo>
                  <a:cubicBezTo>
                    <a:pt x="843265" y="1580095"/>
                    <a:pt x="973055" y="1582979"/>
                    <a:pt x="1065351" y="1582979"/>
                  </a:cubicBezTo>
                  <a:cubicBezTo>
                    <a:pt x="1110557" y="1582979"/>
                    <a:pt x="1148229" y="1582979"/>
                    <a:pt x="1178366" y="1582979"/>
                  </a:cubicBezTo>
                  <a:cubicBezTo>
                    <a:pt x="1238641" y="1579212"/>
                    <a:pt x="1306449" y="1582979"/>
                    <a:pt x="1366724" y="1590513"/>
                  </a:cubicBezTo>
                  <a:cubicBezTo>
                    <a:pt x="1426999" y="1594280"/>
                    <a:pt x="1479739" y="1601814"/>
                    <a:pt x="1509876" y="1598047"/>
                  </a:cubicBezTo>
                  <a:cubicBezTo>
                    <a:pt x="1543781" y="1594280"/>
                    <a:pt x="1588987" y="1598047"/>
                    <a:pt x="1637960" y="1601814"/>
                  </a:cubicBezTo>
                  <a:cubicBezTo>
                    <a:pt x="1698235" y="1605581"/>
                    <a:pt x="1758509" y="1609349"/>
                    <a:pt x="1796181" y="1601814"/>
                  </a:cubicBezTo>
                  <a:cubicBezTo>
                    <a:pt x="1847037" y="1590513"/>
                    <a:pt x="1883061" y="1581331"/>
                    <a:pt x="1901073" y="1544072"/>
                  </a:cubicBezTo>
                  <a:lnTo>
                    <a:pt x="1903834" y="1532986"/>
                  </a:lnTo>
                  <a:lnTo>
                    <a:pt x="1877730" y="1530291"/>
                  </a:lnTo>
                  <a:cubicBezTo>
                    <a:pt x="1811809" y="1528684"/>
                    <a:pt x="1702941" y="1535113"/>
                    <a:pt x="1683146" y="1535113"/>
                  </a:cubicBezTo>
                  <a:cubicBezTo>
                    <a:pt x="1656754" y="1535113"/>
                    <a:pt x="1720849" y="1531303"/>
                    <a:pt x="1660524" y="1531303"/>
                  </a:cubicBezTo>
                  <a:cubicBezTo>
                    <a:pt x="1603969" y="1531303"/>
                    <a:pt x="1539874" y="1535113"/>
                    <a:pt x="1592658" y="1531303"/>
                  </a:cubicBezTo>
                  <a:cubicBezTo>
                    <a:pt x="1645443" y="1527493"/>
                    <a:pt x="1592658" y="1527493"/>
                    <a:pt x="1611510" y="1527493"/>
                  </a:cubicBezTo>
                  <a:cubicBezTo>
                    <a:pt x="1626592" y="1527493"/>
                    <a:pt x="1686917" y="1523683"/>
                    <a:pt x="1709539" y="1523683"/>
                  </a:cubicBezTo>
                  <a:cubicBezTo>
                    <a:pt x="1726505" y="1523683"/>
                    <a:pt x="1703176" y="1519397"/>
                    <a:pt x="1699995" y="1518861"/>
                  </a:cubicBezTo>
                  <a:cubicBezTo>
                    <a:pt x="1698935" y="1518683"/>
                    <a:pt x="1700113" y="1518921"/>
                    <a:pt x="1705768" y="1519873"/>
                  </a:cubicBezTo>
                  <a:cubicBezTo>
                    <a:pt x="1728390" y="1519873"/>
                    <a:pt x="1762323" y="1519873"/>
                    <a:pt x="1822648" y="1519873"/>
                  </a:cubicBezTo>
                  <a:cubicBezTo>
                    <a:pt x="1852811" y="1519873"/>
                    <a:pt x="1880146" y="1519873"/>
                    <a:pt x="1899940" y="1519873"/>
                  </a:cubicBezTo>
                  <a:lnTo>
                    <a:pt x="1907100" y="1519873"/>
                  </a:lnTo>
                  <a:lnTo>
                    <a:pt x="1912963" y="1496336"/>
                  </a:lnTo>
                  <a:cubicBezTo>
                    <a:pt x="1916730" y="1436062"/>
                    <a:pt x="1924264" y="1451130"/>
                    <a:pt x="1920497" y="1387090"/>
                  </a:cubicBezTo>
                  <a:cubicBezTo>
                    <a:pt x="1920497" y="1319282"/>
                    <a:pt x="1912963" y="1187434"/>
                    <a:pt x="1916730" y="1119626"/>
                  </a:cubicBezTo>
                  <a:lnTo>
                    <a:pt x="1919333" y="1085717"/>
                  </a:lnTo>
                  <a:lnTo>
                    <a:pt x="1893394" y="1085374"/>
                  </a:lnTo>
                  <a:cubicBezTo>
                    <a:pt x="1869787" y="1084898"/>
                    <a:pt x="1844291" y="1083945"/>
                    <a:pt x="1836737" y="1082040"/>
                  </a:cubicBezTo>
                  <a:cubicBezTo>
                    <a:pt x="1821628" y="1074420"/>
                    <a:pt x="1938720" y="1082040"/>
                    <a:pt x="1855623" y="1074420"/>
                  </a:cubicBezTo>
                  <a:cubicBezTo>
                    <a:pt x="1768748" y="1066800"/>
                    <a:pt x="1855623" y="1074420"/>
                    <a:pt x="1791411" y="1070610"/>
                  </a:cubicBezTo>
                  <a:cubicBezTo>
                    <a:pt x="1727199" y="1066800"/>
                    <a:pt x="1749862" y="1066800"/>
                    <a:pt x="1772525" y="1066800"/>
                  </a:cubicBezTo>
                  <a:cubicBezTo>
                    <a:pt x="1798965" y="1066800"/>
                    <a:pt x="1889617" y="1074420"/>
                    <a:pt x="1919834" y="1078230"/>
                  </a:cubicBezTo>
                  <a:lnTo>
                    <a:pt x="1919909" y="1078224"/>
                  </a:lnTo>
                  <a:lnTo>
                    <a:pt x="1921262" y="1060588"/>
                  </a:lnTo>
                  <a:cubicBezTo>
                    <a:pt x="1922719" y="1045093"/>
                    <a:pt x="1924342" y="1029499"/>
                    <a:pt x="1925956" y="1014823"/>
                  </a:cubicBezTo>
                  <a:lnTo>
                    <a:pt x="1930315" y="977039"/>
                  </a:lnTo>
                  <a:lnTo>
                    <a:pt x="1931217" y="938655"/>
                  </a:lnTo>
                  <a:cubicBezTo>
                    <a:pt x="1931217" y="919783"/>
                    <a:pt x="1930276" y="902798"/>
                    <a:pt x="1928864" y="887228"/>
                  </a:cubicBezTo>
                  <a:lnTo>
                    <a:pt x="1928695" y="885826"/>
                  </a:lnTo>
                  <a:lnTo>
                    <a:pt x="1914393" y="885826"/>
                  </a:lnTo>
                  <a:cubicBezTo>
                    <a:pt x="1901176" y="885826"/>
                    <a:pt x="1882294" y="885826"/>
                    <a:pt x="1859636" y="885826"/>
                  </a:cubicBezTo>
                  <a:cubicBezTo>
                    <a:pt x="1814320" y="885826"/>
                    <a:pt x="1901175" y="878285"/>
                    <a:pt x="1855859" y="874515"/>
                  </a:cubicBezTo>
                  <a:cubicBezTo>
                    <a:pt x="1806767" y="874515"/>
                    <a:pt x="1772780" y="874515"/>
                    <a:pt x="1757675" y="870745"/>
                  </a:cubicBezTo>
                  <a:cubicBezTo>
                    <a:pt x="1742569" y="866974"/>
                    <a:pt x="1829425" y="874515"/>
                    <a:pt x="1757675" y="863204"/>
                  </a:cubicBezTo>
                  <a:cubicBezTo>
                    <a:pt x="1721800" y="859434"/>
                    <a:pt x="1737849" y="858491"/>
                    <a:pt x="1757675" y="858491"/>
                  </a:cubicBezTo>
                  <a:cubicBezTo>
                    <a:pt x="1777500" y="858491"/>
                    <a:pt x="1801103" y="859434"/>
                    <a:pt x="1780333" y="859434"/>
                  </a:cubicBezTo>
                  <a:cubicBezTo>
                    <a:pt x="1743985" y="859434"/>
                    <a:pt x="1849310" y="865207"/>
                    <a:pt x="1848380" y="861599"/>
                  </a:cubicBezTo>
                  <a:lnTo>
                    <a:pt x="1845108" y="860670"/>
                  </a:lnTo>
                  <a:lnTo>
                    <a:pt x="1851611" y="861319"/>
                  </a:lnTo>
                  <a:cubicBezTo>
                    <a:pt x="1862232" y="862262"/>
                    <a:pt x="1875567" y="863204"/>
                    <a:pt x="1889080" y="863675"/>
                  </a:cubicBezTo>
                  <a:lnTo>
                    <a:pt x="1925970" y="863224"/>
                  </a:lnTo>
                  <a:lnTo>
                    <a:pt x="1923688" y="844294"/>
                  </a:lnTo>
                  <a:cubicBezTo>
                    <a:pt x="1923688" y="832971"/>
                    <a:pt x="1916159" y="825422"/>
                    <a:pt x="1908630" y="817873"/>
                  </a:cubicBezTo>
                  <a:cubicBezTo>
                    <a:pt x="1901101" y="806549"/>
                    <a:pt x="1889807" y="799001"/>
                    <a:pt x="1870984" y="791452"/>
                  </a:cubicBezTo>
                  <a:cubicBezTo>
                    <a:pt x="1837103" y="776354"/>
                    <a:pt x="1788164" y="765031"/>
                    <a:pt x="1716637" y="757482"/>
                  </a:cubicBezTo>
                  <a:cubicBezTo>
                    <a:pt x="1609347" y="743328"/>
                    <a:pt x="1459707" y="735543"/>
                    <a:pt x="1258185" y="732536"/>
                  </a:cubicBezTo>
                  <a:lnTo>
                    <a:pt x="1202371" y="731945"/>
                  </a:lnTo>
                  <a:close/>
                  <a:moveTo>
                    <a:pt x="484353" y="555667"/>
                  </a:moveTo>
                  <a:lnTo>
                    <a:pt x="481354" y="557472"/>
                  </a:lnTo>
                  <a:lnTo>
                    <a:pt x="475083" y="563846"/>
                  </a:lnTo>
                  <a:lnTo>
                    <a:pt x="484353" y="555667"/>
                  </a:lnTo>
                  <a:close/>
                  <a:moveTo>
                    <a:pt x="920312" y="191891"/>
                  </a:moveTo>
                  <a:lnTo>
                    <a:pt x="895454" y="213713"/>
                  </a:lnTo>
                  <a:lnTo>
                    <a:pt x="880878" y="237110"/>
                  </a:lnTo>
                  <a:cubicBezTo>
                    <a:pt x="869571" y="255955"/>
                    <a:pt x="846956" y="274800"/>
                    <a:pt x="820573" y="289876"/>
                  </a:cubicBezTo>
                  <a:lnTo>
                    <a:pt x="774815" y="319617"/>
                  </a:lnTo>
                  <a:lnTo>
                    <a:pt x="653303" y="426288"/>
                  </a:lnTo>
                  <a:lnTo>
                    <a:pt x="643425" y="440634"/>
                  </a:lnTo>
                  <a:cubicBezTo>
                    <a:pt x="628348" y="467017"/>
                    <a:pt x="601965" y="485862"/>
                    <a:pt x="571812" y="504707"/>
                  </a:cubicBezTo>
                  <a:lnTo>
                    <a:pt x="549774" y="517173"/>
                  </a:lnTo>
                  <a:lnTo>
                    <a:pt x="415727" y="634848"/>
                  </a:lnTo>
                  <a:lnTo>
                    <a:pt x="398433" y="659234"/>
                  </a:lnTo>
                  <a:cubicBezTo>
                    <a:pt x="383357" y="681848"/>
                    <a:pt x="362627" y="698809"/>
                    <a:pt x="345666" y="710116"/>
                  </a:cubicBezTo>
                  <a:lnTo>
                    <a:pt x="324814" y="722489"/>
                  </a:lnTo>
                  <a:lnTo>
                    <a:pt x="468334" y="720740"/>
                  </a:lnTo>
                  <a:cubicBezTo>
                    <a:pt x="686090" y="718086"/>
                    <a:pt x="875259" y="715963"/>
                    <a:pt x="1039017" y="715963"/>
                  </a:cubicBezTo>
                  <a:cubicBezTo>
                    <a:pt x="1233127" y="715963"/>
                    <a:pt x="1390841" y="718451"/>
                    <a:pt x="1516813" y="724593"/>
                  </a:cubicBezTo>
                  <a:lnTo>
                    <a:pt x="1629894" y="731838"/>
                  </a:lnTo>
                  <a:lnTo>
                    <a:pt x="1633536" y="731838"/>
                  </a:lnTo>
                  <a:lnTo>
                    <a:pt x="1635618" y="732324"/>
                  </a:lnTo>
                  <a:lnTo>
                    <a:pt x="1667118" y="735498"/>
                  </a:lnTo>
                  <a:lnTo>
                    <a:pt x="1658225" y="729607"/>
                  </a:lnTo>
                  <a:cubicBezTo>
                    <a:pt x="1649286" y="722527"/>
                    <a:pt x="1639877" y="714032"/>
                    <a:pt x="1630467" y="704593"/>
                  </a:cubicBezTo>
                  <a:lnTo>
                    <a:pt x="1594095" y="654071"/>
                  </a:lnTo>
                  <a:lnTo>
                    <a:pt x="1458600" y="520490"/>
                  </a:lnTo>
                  <a:lnTo>
                    <a:pt x="1446044" y="512033"/>
                  </a:lnTo>
                  <a:cubicBezTo>
                    <a:pt x="1412170" y="489379"/>
                    <a:pt x="1363242" y="459174"/>
                    <a:pt x="1318077" y="387436"/>
                  </a:cubicBezTo>
                  <a:lnTo>
                    <a:pt x="1309221" y="373221"/>
                  </a:lnTo>
                  <a:lnTo>
                    <a:pt x="1203100" y="268599"/>
                  </a:lnTo>
                  <a:lnTo>
                    <a:pt x="1165175" y="242073"/>
                  </a:lnTo>
                  <a:lnTo>
                    <a:pt x="1128373" y="201503"/>
                  </a:lnTo>
                  <a:lnTo>
                    <a:pt x="1127479" y="202252"/>
                  </a:lnTo>
                  <a:lnTo>
                    <a:pt x="1128713" y="203490"/>
                  </a:lnTo>
                  <a:lnTo>
                    <a:pt x="1121958" y="206877"/>
                  </a:lnTo>
                  <a:lnTo>
                    <a:pt x="1121373" y="207367"/>
                  </a:lnTo>
                  <a:lnTo>
                    <a:pt x="1120178" y="208269"/>
                  </a:lnTo>
                  <a:lnTo>
                    <a:pt x="1117402" y="211052"/>
                  </a:lnTo>
                  <a:lnTo>
                    <a:pt x="1117009" y="210658"/>
                  </a:lnTo>
                  <a:lnTo>
                    <a:pt x="1101944" y="222017"/>
                  </a:lnTo>
                  <a:lnTo>
                    <a:pt x="1102320" y="222395"/>
                  </a:lnTo>
                  <a:lnTo>
                    <a:pt x="1094570" y="227578"/>
                  </a:lnTo>
                  <a:lnTo>
                    <a:pt x="1091371" y="229989"/>
                  </a:lnTo>
                  <a:cubicBezTo>
                    <a:pt x="1083871" y="233760"/>
                    <a:pt x="1072620" y="237530"/>
                    <a:pt x="1057620" y="237530"/>
                  </a:cubicBezTo>
                  <a:cubicBezTo>
                    <a:pt x="1057620" y="241300"/>
                    <a:pt x="1053869" y="241300"/>
                    <a:pt x="1050119" y="241300"/>
                  </a:cubicBezTo>
                  <a:lnTo>
                    <a:pt x="1049616" y="241261"/>
                  </a:lnTo>
                  <a:lnTo>
                    <a:pt x="1049536" y="241301"/>
                  </a:lnTo>
                  <a:cubicBezTo>
                    <a:pt x="1034455" y="241301"/>
                    <a:pt x="1015603" y="237520"/>
                    <a:pt x="1000522" y="237520"/>
                  </a:cubicBezTo>
                  <a:cubicBezTo>
                    <a:pt x="981670" y="233739"/>
                    <a:pt x="970359" y="229958"/>
                    <a:pt x="955278" y="222395"/>
                  </a:cubicBezTo>
                  <a:cubicBezTo>
                    <a:pt x="951508" y="218614"/>
                    <a:pt x="951508" y="218614"/>
                    <a:pt x="947737" y="218614"/>
                  </a:cubicBezTo>
                  <a:lnTo>
                    <a:pt x="955384" y="221682"/>
                  </a:lnTo>
                  <a:lnTo>
                    <a:pt x="922613" y="196056"/>
                  </a:lnTo>
                  <a:lnTo>
                    <a:pt x="920312" y="191891"/>
                  </a:lnTo>
                  <a:close/>
                  <a:moveTo>
                    <a:pt x="1001367" y="15081"/>
                  </a:moveTo>
                  <a:cubicBezTo>
                    <a:pt x="997617" y="15081"/>
                    <a:pt x="993866" y="15081"/>
                    <a:pt x="990116" y="18851"/>
                  </a:cubicBezTo>
                  <a:cubicBezTo>
                    <a:pt x="975116" y="22622"/>
                    <a:pt x="963865" y="26392"/>
                    <a:pt x="956365" y="33933"/>
                  </a:cubicBezTo>
                  <a:cubicBezTo>
                    <a:pt x="952614" y="33933"/>
                    <a:pt x="952614" y="37703"/>
                    <a:pt x="948864" y="41473"/>
                  </a:cubicBezTo>
                  <a:cubicBezTo>
                    <a:pt x="945114" y="49014"/>
                    <a:pt x="941364" y="52784"/>
                    <a:pt x="937614" y="56555"/>
                  </a:cubicBezTo>
                  <a:cubicBezTo>
                    <a:pt x="933863" y="67865"/>
                    <a:pt x="930113" y="75406"/>
                    <a:pt x="926363" y="86717"/>
                  </a:cubicBezTo>
                  <a:cubicBezTo>
                    <a:pt x="918863" y="101798"/>
                    <a:pt x="915113" y="116880"/>
                    <a:pt x="915113" y="135731"/>
                  </a:cubicBezTo>
                  <a:cubicBezTo>
                    <a:pt x="915113" y="143272"/>
                    <a:pt x="918863" y="150812"/>
                    <a:pt x="918863" y="158353"/>
                  </a:cubicBezTo>
                  <a:cubicBezTo>
                    <a:pt x="918863" y="169664"/>
                    <a:pt x="926363" y="180975"/>
                    <a:pt x="933863" y="188516"/>
                  </a:cubicBezTo>
                  <a:cubicBezTo>
                    <a:pt x="941364" y="196056"/>
                    <a:pt x="952614" y="203597"/>
                    <a:pt x="963865" y="207367"/>
                  </a:cubicBezTo>
                  <a:cubicBezTo>
                    <a:pt x="978866" y="214908"/>
                    <a:pt x="986366" y="218678"/>
                    <a:pt x="1005117" y="222449"/>
                  </a:cubicBezTo>
                  <a:cubicBezTo>
                    <a:pt x="1020118" y="222449"/>
                    <a:pt x="1035119" y="226219"/>
                    <a:pt x="1050119" y="226219"/>
                  </a:cubicBezTo>
                  <a:cubicBezTo>
                    <a:pt x="1053869" y="226219"/>
                    <a:pt x="1053869" y="226219"/>
                    <a:pt x="1057620" y="222449"/>
                  </a:cubicBezTo>
                  <a:cubicBezTo>
                    <a:pt x="1068870" y="222449"/>
                    <a:pt x="1076371" y="218678"/>
                    <a:pt x="1087621" y="214908"/>
                  </a:cubicBezTo>
                  <a:cubicBezTo>
                    <a:pt x="1095122" y="211138"/>
                    <a:pt x="1102622" y="203597"/>
                    <a:pt x="1110122" y="196056"/>
                  </a:cubicBezTo>
                  <a:cubicBezTo>
                    <a:pt x="1117623" y="192286"/>
                    <a:pt x="1125123" y="184745"/>
                    <a:pt x="1132624" y="180975"/>
                  </a:cubicBezTo>
                  <a:cubicBezTo>
                    <a:pt x="1136374" y="173434"/>
                    <a:pt x="1140124" y="165894"/>
                    <a:pt x="1140124" y="158353"/>
                  </a:cubicBezTo>
                  <a:cubicBezTo>
                    <a:pt x="1143874" y="147042"/>
                    <a:pt x="1143874" y="139501"/>
                    <a:pt x="1143874" y="128190"/>
                  </a:cubicBezTo>
                  <a:cubicBezTo>
                    <a:pt x="1143874" y="124420"/>
                    <a:pt x="1143874" y="120650"/>
                    <a:pt x="1143874" y="116880"/>
                  </a:cubicBezTo>
                  <a:cubicBezTo>
                    <a:pt x="1143874" y="101798"/>
                    <a:pt x="1143874" y="86717"/>
                    <a:pt x="1136374" y="71636"/>
                  </a:cubicBezTo>
                  <a:cubicBezTo>
                    <a:pt x="1128874" y="64095"/>
                    <a:pt x="1128874" y="52784"/>
                    <a:pt x="1121373" y="49014"/>
                  </a:cubicBezTo>
                  <a:cubicBezTo>
                    <a:pt x="1117623" y="41473"/>
                    <a:pt x="1113872" y="41473"/>
                    <a:pt x="1102622" y="33933"/>
                  </a:cubicBezTo>
                  <a:cubicBezTo>
                    <a:pt x="1087621" y="26392"/>
                    <a:pt x="1072620" y="15081"/>
                    <a:pt x="1057620" y="18851"/>
                  </a:cubicBezTo>
                  <a:cubicBezTo>
                    <a:pt x="1050119" y="18851"/>
                    <a:pt x="1046369" y="18851"/>
                    <a:pt x="1042619" y="18851"/>
                  </a:cubicBezTo>
                  <a:cubicBezTo>
                    <a:pt x="1035119" y="18851"/>
                    <a:pt x="1027618" y="18851"/>
                    <a:pt x="1016368" y="18851"/>
                  </a:cubicBezTo>
                  <a:cubicBezTo>
                    <a:pt x="1012617" y="18851"/>
                    <a:pt x="1005117" y="15081"/>
                    <a:pt x="1001367" y="15081"/>
                  </a:cubicBezTo>
                  <a:close/>
                  <a:moveTo>
                    <a:pt x="1001367" y="0"/>
                  </a:moveTo>
                  <a:cubicBezTo>
                    <a:pt x="1008867" y="0"/>
                    <a:pt x="1012617" y="3770"/>
                    <a:pt x="1016368" y="3770"/>
                  </a:cubicBezTo>
                  <a:cubicBezTo>
                    <a:pt x="1027618" y="3770"/>
                    <a:pt x="1035119" y="3770"/>
                    <a:pt x="1042619" y="3770"/>
                  </a:cubicBezTo>
                  <a:lnTo>
                    <a:pt x="1053869" y="3770"/>
                  </a:lnTo>
                  <a:cubicBezTo>
                    <a:pt x="1057620" y="11311"/>
                    <a:pt x="1057620" y="11311"/>
                    <a:pt x="1057620" y="11311"/>
                  </a:cubicBezTo>
                  <a:cubicBezTo>
                    <a:pt x="1057620" y="3770"/>
                    <a:pt x="1057620" y="3770"/>
                    <a:pt x="1057620" y="3770"/>
                  </a:cubicBezTo>
                  <a:cubicBezTo>
                    <a:pt x="1076371" y="3770"/>
                    <a:pt x="1095122" y="15081"/>
                    <a:pt x="1110122" y="22622"/>
                  </a:cubicBezTo>
                  <a:lnTo>
                    <a:pt x="1129207" y="33586"/>
                  </a:lnTo>
                  <a:lnTo>
                    <a:pt x="1136253" y="37119"/>
                  </a:lnTo>
                  <a:cubicBezTo>
                    <a:pt x="1140024" y="48462"/>
                    <a:pt x="1143794" y="56025"/>
                    <a:pt x="1147564" y="63587"/>
                  </a:cubicBezTo>
                  <a:cubicBezTo>
                    <a:pt x="1158875" y="82493"/>
                    <a:pt x="1158875" y="101398"/>
                    <a:pt x="1158875" y="116523"/>
                  </a:cubicBezTo>
                  <a:lnTo>
                    <a:pt x="1158875" y="116880"/>
                  </a:lnTo>
                  <a:lnTo>
                    <a:pt x="1158875" y="127867"/>
                  </a:lnTo>
                  <a:lnTo>
                    <a:pt x="1158875" y="128190"/>
                  </a:lnTo>
                  <a:cubicBezTo>
                    <a:pt x="1158875" y="139501"/>
                    <a:pt x="1158875" y="150812"/>
                    <a:pt x="1155125" y="162123"/>
                  </a:cubicBezTo>
                  <a:cubicBezTo>
                    <a:pt x="1155125" y="167779"/>
                    <a:pt x="1153250" y="172492"/>
                    <a:pt x="1150906" y="176733"/>
                  </a:cubicBezTo>
                  <a:lnTo>
                    <a:pt x="1144014" y="188281"/>
                  </a:lnTo>
                  <a:lnTo>
                    <a:pt x="1211007" y="254328"/>
                  </a:lnTo>
                  <a:lnTo>
                    <a:pt x="1223983" y="262839"/>
                  </a:lnTo>
                  <a:cubicBezTo>
                    <a:pt x="1246566" y="277941"/>
                    <a:pt x="1265384" y="289268"/>
                    <a:pt x="1280439" y="308147"/>
                  </a:cubicBezTo>
                  <a:cubicBezTo>
                    <a:pt x="1287967" y="315698"/>
                    <a:pt x="1295494" y="325137"/>
                    <a:pt x="1303963" y="336937"/>
                  </a:cubicBezTo>
                  <a:lnTo>
                    <a:pt x="1322531" y="364277"/>
                  </a:lnTo>
                  <a:lnTo>
                    <a:pt x="1456664" y="496514"/>
                  </a:lnTo>
                  <a:lnTo>
                    <a:pt x="1457335" y="496931"/>
                  </a:lnTo>
                  <a:cubicBezTo>
                    <a:pt x="1472390" y="512033"/>
                    <a:pt x="1498736" y="530912"/>
                    <a:pt x="1525083" y="553566"/>
                  </a:cubicBezTo>
                  <a:cubicBezTo>
                    <a:pt x="1555193" y="576220"/>
                    <a:pt x="1581539" y="602649"/>
                    <a:pt x="1596594" y="629079"/>
                  </a:cubicBezTo>
                  <a:lnTo>
                    <a:pt x="1605861" y="643604"/>
                  </a:lnTo>
                  <a:lnTo>
                    <a:pt x="1701800" y="738188"/>
                  </a:lnTo>
                  <a:lnTo>
                    <a:pt x="1701069" y="738919"/>
                  </a:lnTo>
                  <a:lnTo>
                    <a:pt x="1710285" y="739848"/>
                  </a:lnTo>
                  <a:cubicBezTo>
                    <a:pt x="1758048" y="745687"/>
                    <a:pt x="1797576" y="752764"/>
                    <a:pt x="1829574" y="761256"/>
                  </a:cubicBezTo>
                  <a:cubicBezTo>
                    <a:pt x="1870984" y="772580"/>
                    <a:pt x="1901101" y="787677"/>
                    <a:pt x="1919923" y="806549"/>
                  </a:cubicBezTo>
                  <a:cubicBezTo>
                    <a:pt x="1931217" y="817873"/>
                    <a:pt x="1934982" y="829196"/>
                    <a:pt x="1938746" y="840519"/>
                  </a:cubicBezTo>
                  <a:cubicBezTo>
                    <a:pt x="1942511" y="866940"/>
                    <a:pt x="1946275" y="900910"/>
                    <a:pt x="1946275" y="938655"/>
                  </a:cubicBezTo>
                  <a:cubicBezTo>
                    <a:pt x="1946275" y="1036790"/>
                    <a:pt x="1934982" y="1153797"/>
                    <a:pt x="1934982" y="1259481"/>
                  </a:cubicBezTo>
                  <a:cubicBezTo>
                    <a:pt x="1934982" y="1293451"/>
                    <a:pt x="1934982" y="1327421"/>
                    <a:pt x="1938746" y="1357617"/>
                  </a:cubicBezTo>
                  <a:cubicBezTo>
                    <a:pt x="1942511" y="1384038"/>
                    <a:pt x="1942511" y="1410459"/>
                    <a:pt x="1942511" y="1433105"/>
                  </a:cubicBezTo>
                  <a:cubicBezTo>
                    <a:pt x="1942511" y="1459526"/>
                    <a:pt x="1940629" y="1483116"/>
                    <a:pt x="1935923" y="1504348"/>
                  </a:cubicBezTo>
                  <a:lnTo>
                    <a:pt x="1929524" y="1519873"/>
                  </a:lnTo>
                  <a:lnTo>
                    <a:pt x="1931987" y="1519873"/>
                  </a:lnTo>
                  <a:lnTo>
                    <a:pt x="1924447" y="1535113"/>
                  </a:lnTo>
                  <a:lnTo>
                    <a:pt x="1923292" y="1534994"/>
                  </a:lnTo>
                  <a:lnTo>
                    <a:pt x="1912394" y="1561436"/>
                  </a:lnTo>
                  <a:cubicBezTo>
                    <a:pt x="1893571" y="1591631"/>
                    <a:pt x="1859690" y="1614278"/>
                    <a:pt x="1814516" y="1621827"/>
                  </a:cubicBezTo>
                  <a:cubicBezTo>
                    <a:pt x="1788164" y="1625601"/>
                    <a:pt x="1754283" y="1625601"/>
                    <a:pt x="1720402" y="1625601"/>
                  </a:cubicBezTo>
                  <a:cubicBezTo>
                    <a:pt x="1584878" y="1625601"/>
                    <a:pt x="1389121" y="1602955"/>
                    <a:pt x="1050311" y="1602955"/>
                  </a:cubicBezTo>
                  <a:cubicBezTo>
                    <a:pt x="975020" y="1602955"/>
                    <a:pt x="888435" y="1602955"/>
                    <a:pt x="794321" y="1606729"/>
                  </a:cubicBezTo>
                  <a:cubicBezTo>
                    <a:pt x="587271" y="1614278"/>
                    <a:pt x="432924" y="1618052"/>
                    <a:pt x="319987" y="1618052"/>
                  </a:cubicBezTo>
                  <a:cubicBezTo>
                    <a:pt x="240932" y="1618052"/>
                    <a:pt x="176934" y="1618052"/>
                    <a:pt x="131760" y="1610503"/>
                  </a:cubicBezTo>
                  <a:cubicBezTo>
                    <a:pt x="86585" y="1602955"/>
                    <a:pt x="60233" y="1595406"/>
                    <a:pt x="37646" y="1580308"/>
                  </a:cubicBezTo>
                  <a:cubicBezTo>
                    <a:pt x="26352" y="1568985"/>
                    <a:pt x="18823" y="1557661"/>
                    <a:pt x="15058" y="1542564"/>
                  </a:cubicBezTo>
                  <a:cubicBezTo>
                    <a:pt x="3765" y="1508594"/>
                    <a:pt x="0" y="1455752"/>
                    <a:pt x="0" y="1387812"/>
                  </a:cubicBezTo>
                  <a:cubicBezTo>
                    <a:pt x="0" y="1319872"/>
                    <a:pt x="3765" y="1233060"/>
                    <a:pt x="3765" y="1131151"/>
                  </a:cubicBezTo>
                  <a:cubicBezTo>
                    <a:pt x="3765" y="1085857"/>
                    <a:pt x="3765" y="1033015"/>
                    <a:pt x="0" y="976399"/>
                  </a:cubicBezTo>
                  <a:cubicBezTo>
                    <a:pt x="0" y="972624"/>
                    <a:pt x="0" y="968850"/>
                    <a:pt x="0" y="965076"/>
                  </a:cubicBezTo>
                  <a:cubicBezTo>
                    <a:pt x="0" y="908459"/>
                    <a:pt x="15058" y="866940"/>
                    <a:pt x="33881" y="832971"/>
                  </a:cubicBezTo>
                  <a:cubicBezTo>
                    <a:pt x="52704" y="799001"/>
                    <a:pt x="75291" y="776354"/>
                    <a:pt x="101643" y="757482"/>
                  </a:cubicBezTo>
                  <a:cubicBezTo>
                    <a:pt x="158111" y="727286"/>
                    <a:pt x="214580" y="723512"/>
                    <a:pt x="233403" y="723512"/>
                  </a:cubicBezTo>
                  <a:cubicBezTo>
                    <a:pt x="237167" y="723512"/>
                    <a:pt x="240932" y="723512"/>
                    <a:pt x="240932" y="723512"/>
                  </a:cubicBezTo>
                  <a:lnTo>
                    <a:pt x="294873" y="722855"/>
                  </a:lnTo>
                  <a:lnTo>
                    <a:pt x="402341" y="628030"/>
                  </a:lnTo>
                  <a:lnTo>
                    <a:pt x="421048" y="598931"/>
                  </a:lnTo>
                  <a:cubicBezTo>
                    <a:pt x="432355" y="583855"/>
                    <a:pt x="447432" y="568779"/>
                    <a:pt x="473815" y="546165"/>
                  </a:cubicBezTo>
                  <a:cubicBezTo>
                    <a:pt x="487007" y="536743"/>
                    <a:pt x="502084" y="528263"/>
                    <a:pt x="517631" y="519783"/>
                  </a:cubicBezTo>
                  <a:lnTo>
                    <a:pt x="538218" y="508138"/>
                  </a:lnTo>
                  <a:lnTo>
                    <a:pt x="646109" y="412941"/>
                  </a:lnTo>
                  <a:lnTo>
                    <a:pt x="654968" y="400177"/>
                  </a:lnTo>
                  <a:cubicBezTo>
                    <a:pt x="678289" y="370673"/>
                    <a:pt x="703731" y="350179"/>
                    <a:pt x="737652" y="327565"/>
                  </a:cubicBezTo>
                  <a:lnTo>
                    <a:pt x="757455" y="314694"/>
                  </a:lnTo>
                  <a:lnTo>
                    <a:pt x="904405" y="185032"/>
                  </a:lnTo>
                  <a:lnTo>
                    <a:pt x="911804" y="176495"/>
                  </a:lnTo>
                  <a:lnTo>
                    <a:pt x="903862" y="162123"/>
                  </a:lnTo>
                  <a:cubicBezTo>
                    <a:pt x="903862" y="150812"/>
                    <a:pt x="900112" y="143272"/>
                    <a:pt x="900112" y="135731"/>
                  </a:cubicBezTo>
                  <a:cubicBezTo>
                    <a:pt x="900112" y="116880"/>
                    <a:pt x="903862" y="98028"/>
                    <a:pt x="911362" y="82947"/>
                  </a:cubicBezTo>
                  <a:cubicBezTo>
                    <a:pt x="915113" y="71636"/>
                    <a:pt x="918863" y="60325"/>
                    <a:pt x="926363" y="49014"/>
                  </a:cubicBezTo>
                  <a:cubicBezTo>
                    <a:pt x="930113" y="41473"/>
                    <a:pt x="933863" y="37703"/>
                    <a:pt x="937614" y="33933"/>
                  </a:cubicBezTo>
                  <a:cubicBezTo>
                    <a:pt x="937614" y="30162"/>
                    <a:pt x="941364" y="26392"/>
                    <a:pt x="945114" y="22622"/>
                  </a:cubicBezTo>
                  <a:cubicBezTo>
                    <a:pt x="956365" y="11311"/>
                    <a:pt x="975116" y="7540"/>
                    <a:pt x="986366" y="3770"/>
                  </a:cubicBezTo>
                  <a:cubicBezTo>
                    <a:pt x="990116" y="0"/>
                    <a:pt x="997617" y="0"/>
                    <a:pt x="1001367" y="0"/>
                  </a:cubicBezTo>
                  <a:close/>
                </a:path>
              </a:pathLst>
            </a:custGeom>
            <a:solidFill>
              <a:schemeClr val="accent1"/>
            </a:solidFill>
            <a:ln w="9525">
              <a:solidFill>
                <a:srgbClr val="FD845B"/>
              </a:solidFill>
              <a:round/>
              <a:headEnd/>
              <a:tailEnd/>
            </a:ln>
          </p:spPr>
          <p:txBody>
            <a:bodyPr/>
            <a:lstStyle/>
            <a:p>
              <a:endParaRPr lang="zh-CN" altLang="en-US" sz="1470" dirty="0">
                <a:ea typeface="思源黑体 CN Light" panose="020B0300000000000000" pitchFamily="34" charset="-122"/>
              </a:endParaRPr>
            </a:p>
          </p:txBody>
        </p:sp>
        <p:sp>
          <p:nvSpPr>
            <p:cNvPr id="16" name="MH_Other_8">
              <a:extLst>
                <a:ext uri="{FF2B5EF4-FFF2-40B4-BE49-F238E27FC236}">
                  <a16:creationId xmlns:a16="http://schemas.microsoft.com/office/drawing/2014/main" id="{7E261C9F-A7C0-4DF6-8C9C-12DC0B06BE38}"/>
                </a:ext>
              </a:extLst>
            </p:cNvPr>
            <p:cNvSpPr>
              <a:spLocks/>
            </p:cNvSpPr>
            <p:nvPr>
              <p:custDataLst>
                <p:tags r:id="rId5"/>
              </p:custDataLst>
            </p:nvPr>
          </p:nvSpPr>
          <p:spPr bwMode="auto">
            <a:xfrm>
              <a:off x="3729038" y="4230688"/>
              <a:ext cx="1930400" cy="1439862"/>
            </a:xfrm>
            <a:custGeom>
              <a:avLst/>
              <a:gdLst>
                <a:gd name="T0" fmla="*/ 1924272 w 1930133"/>
                <a:gd name="T1" fmla="*/ 671098 h 1439863"/>
                <a:gd name="T2" fmla="*/ 1788707 w 1930133"/>
                <a:gd name="T3" fmla="*/ 1432326 h 1439863"/>
                <a:gd name="T4" fmla="*/ 1442262 w 1930133"/>
                <a:gd name="T5" fmla="*/ 1432326 h 1439863"/>
                <a:gd name="T6" fmla="*/ 779500 w 1930133"/>
                <a:gd name="T7" fmla="*/ 1432326 h 1439863"/>
                <a:gd name="T8" fmla="*/ 0 w 1930133"/>
                <a:gd name="T9" fmla="*/ 1375799 h 1439863"/>
                <a:gd name="T10" fmla="*/ 90377 w 1930133"/>
                <a:gd name="T11" fmla="*/ 1398410 h 1439863"/>
                <a:gd name="T12" fmla="*/ 753140 w 1930133"/>
                <a:gd name="T13" fmla="*/ 1394642 h 1439863"/>
                <a:gd name="T14" fmla="*/ 1679501 w 1930133"/>
                <a:gd name="T15" fmla="*/ 1413484 h 1439863"/>
                <a:gd name="T16" fmla="*/ 1871552 w 1930133"/>
                <a:gd name="T17" fmla="*/ 1349420 h 1439863"/>
                <a:gd name="T18" fmla="*/ 1897912 w 1930133"/>
                <a:gd name="T19" fmla="*/ 1145923 h 1439863"/>
                <a:gd name="T20" fmla="*/ 1905443 w 1930133"/>
                <a:gd name="T21" fmla="*/ 727625 h 1439863"/>
                <a:gd name="T22" fmla="*/ 1084457 w 1930133"/>
                <a:gd name="T23" fmla="*/ 19050 h 1439863"/>
                <a:gd name="T24" fmla="*/ 1152297 w 1930133"/>
                <a:gd name="T25" fmla="*/ 71855 h 1439863"/>
                <a:gd name="T26" fmla="*/ 1246519 w 1930133"/>
                <a:gd name="T27" fmla="*/ 169922 h 1439863"/>
                <a:gd name="T28" fmla="*/ 1374661 w 1930133"/>
                <a:gd name="T29" fmla="*/ 294392 h 1439863"/>
                <a:gd name="T30" fmla="*/ 1442501 w 1930133"/>
                <a:gd name="T31" fmla="*/ 347197 h 1439863"/>
                <a:gd name="T32" fmla="*/ 1514110 w 1930133"/>
                <a:gd name="T33" fmla="*/ 430177 h 1439863"/>
                <a:gd name="T34" fmla="*/ 1597025 w 1930133"/>
                <a:gd name="T35" fmla="*/ 516928 h 1439863"/>
                <a:gd name="T36" fmla="*/ 1570643 w 1930133"/>
                <a:gd name="T37" fmla="*/ 520700 h 1439863"/>
                <a:gd name="T38" fmla="*/ 1502803 w 1930133"/>
                <a:gd name="T39" fmla="*/ 441492 h 1439863"/>
                <a:gd name="T40" fmla="*/ 1431194 w 1930133"/>
                <a:gd name="T41" fmla="*/ 358513 h 1439863"/>
                <a:gd name="T42" fmla="*/ 1363354 w 1930133"/>
                <a:gd name="T43" fmla="*/ 305707 h 1439863"/>
                <a:gd name="T44" fmla="*/ 1235212 w 1930133"/>
                <a:gd name="T45" fmla="*/ 177466 h 1439863"/>
                <a:gd name="T46" fmla="*/ 1144759 w 1930133"/>
                <a:gd name="T47" fmla="*/ 86943 h 1439863"/>
                <a:gd name="T48" fmla="*/ 1073150 w 1930133"/>
                <a:gd name="T49" fmla="*/ 26594 h 1439863"/>
                <a:gd name="T50" fmla="*/ 900825 w 1930133"/>
                <a:gd name="T51" fmla="*/ 3770 h 1439863"/>
                <a:gd name="T52" fmla="*/ 906463 w 1930133"/>
                <a:gd name="T53" fmla="*/ 7541 h 1439863"/>
                <a:gd name="T54" fmla="*/ 895187 w 1930133"/>
                <a:gd name="T55" fmla="*/ 0 h 1439863"/>
                <a:gd name="T56" fmla="*/ 898946 w 1930133"/>
                <a:gd name="T57" fmla="*/ 3770 h 1439863"/>
                <a:gd name="T58" fmla="*/ 876393 w 1930133"/>
                <a:gd name="T59" fmla="*/ 37703 h 1439863"/>
                <a:gd name="T60" fmla="*/ 812493 w 1930133"/>
                <a:gd name="T61" fmla="*/ 109339 h 1439863"/>
                <a:gd name="T62" fmla="*/ 741076 w 1930133"/>
                <a:gd name="T63" fmla="*/ 154583 h 1439863"/>
                <a:gd name="T64" fmla="*/ 643348 w 1930133"/>
                <a:gd name="T65" fmla="*/ 252611 h 1439863"/>
                <a:gd name="T66" fmla="*/ 553137 w 1930133"/>
                <a:gd name="T67" fmla="*/ 324247 h 1439863"/>
                <a:gd name="T68" fmla="*/ 444132 w 1930133"/>
                <a:gd name="T69" fmla="*/ 410965 h 1439863"/>
                <a:gd name="T70" fmla="*/ 410302 w 1930133"/>
                <a:gd name="T71" fmla="*/ 459979 h 1439863"/>
                <a:gd name="T72" fmla="*/ 327609 w 1930133"/>
                <a:gd name="T73" fmla="*/ 512763 h 1439863"/>
                <a:gd name="T74" fmla="*/ 327609 w 1930133"/>
                <a:gd name="T75" fmla="*/ 508993 h 1439863"/>
                <a:gd name="T76" fmla="*/ 353920 w 1930133"/>
                <a:gd name="T77" fmla="*/ 493912 h 1439863"/>
                <a:gd name="T78" fmla="*/ 414061 w 1930133"/>
                <a:gd name="T79" fmla="*/ 426046 h 1439863"/>
                <a:gd name="T80" fmla="*/ 481719 w 1930133"/>
                <a:gd name="T81" fmla="*/ 350640 h 1439863"/>
                <a:gd name="T82" fmla="*/ 568172 w 1930133"/>
                <a:gd name="T83" fmla="*/ 297855 h 1439863"/>
                <a:gd name="T84" fmla="*/ 643348 w 1930133"/>
                <a:gd name="T85" fmla="*/ 226219 h 1439863"/>
                <a:gd name="T86" fmla="*/ 759870 w 1930133"/>
                <a:gd name="T87" fmla="*/ 120650 h 1439863"/>
                <a:gd name="T88" fmla="*/ 853840 w 1930133"/>
                <a:gd name="T89" fmla="*/ 49014 h 1439863"/>
                <a:gd name="T90" fmla="*/ 895187 w 1930133"/>
                <a:gd name="T91" fmla="*/ 0 h 1439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0133" h="1439863">
                  <a:moveTo>
                    <a:pt x="1897912" y="633413"/>
                  </a:moveTo>
                  <a:cubicBezTo>
                    <a:pt x="1912975" y="644718"/>
                    <a:pt x="1920506" y="656024"/>
                    <a:pt x="1924272" y="671098"/>
                  </a:cubicBezTo>
                  <a:cubicBezTo>
                    <a:pt x="1943100" y="791688"/>
                    <a:pt x="1909209" y="1036638"/>
                    <a:pt x="1924272" y="1191145"/>
                  </a:cubicBezTo>
                  <a:cubicBezTo>
                    <a:pt x="1943100" y="1341883"/>
                    <a:pt x="1897912" y="1413484"/>
                    <a:pt x="1788707" y="1432326"/>
                  </a:cubicBezTo>
                  <a:cubicBezTo>
                    <a:pt x="1754815" y="1439863"/>
                    <a:pt x="1713393" y="1439863"/>
                    <a:pt x="1668204" y="1439863"/>
                  </a:cubicBezTo>
                  <a:cubicBezTo>
                    <a:pt x="1607953" y="1439863"/>
                    <a:pt x="1532639" y="1436095"/>
                    <a:pt x="1442262" y="1432326"/>
                  </a:cubicBezTo>
                  <a:cubicBezTo>
                    <a:pt x="1348120" y="1428558"/>
                    <a:pt x="1238915" y="1424789"/>
                    <a:pt x="1099584" y="1424789"/>
                  </a:cubicBezTo>
                  <a:cubicBezTo>
                    <a:pt x="1005441" y="1424789"/>
                    <a:pt x="900002" y="1428558"/>
                    <a:pt x="779500" y="1432326"/>
                  </a:cubicBezTo>
                  <a:cubicBezTo>
                    <a:pt x="658997" y="1436095"/>
                    <a:pt x="553558" y="1439863"/>
                    <a:pt x="466947" y="1439863"/>
                  </a:cubicBezTo>
                  <a:cubicBezTo>
                    <a:pt x="109205" y="1439863"/>
                    <a:pt x="3766" y="1405947"/>
                    <a:pt x="0" y="1375799"/>
                  </a:cubicBezTo>
                  <a:cubicBezTo>
                    <a:pt x="0" y="1372031"/>
                    <a:pt x="0" y="1372031"/>
                    <a:pt x="0" y="1368262"/>
                  </a:cubicBezTo>
                  <a:cubicBezTo>
                    <a:pt x="18828" y="1383336"/>
                    <a:pt x="48954" y="1390873"/>
                    <a:pt x="90377" y="1398410"/>
                  </a:cubicBezTo>
                  <a:cubicBezTo>
                    <a:pt x="135565" y="1405947"/>
                    <a:pt x="199582" y="1405947"/>
                    <a:pt x="278661" y="1405947"/>
                  </a:cubicBezTo>
                  <a:cubicBezTo>
                    <a:pt x="391633" y="1405947"/>
                    <a:pt x="546026" y="1402179"/>
                    <a:pt x="753140" y="1394642"/>
                  </a:cubicBezTo>
                  <a:cubicBezTo>
                    <a:pt x="847282" y="1390873"/>
                    <a:pt x="933893" y="1390873"/>
                    <a:pt x="1009207" y="1390873"/>
                  </a:cubicBezTo>
                  <a:cubicBezTo>
                    <a:pt x="1348120" y="1390873"/>
                    <a:pt x="1543936" y="1413484"/>
                    <a:pt x="1679501" y="1413484"/>
                  </a:cubicBezTo>
                  <a:cubicBezTo>
                    <a:pt x="1713393" y="1413484"/>
                    <a:pt x="1747284" y="1413484"/>
                    <a:pt x="1773644" y="1409716"/>
                  </a:cubicBezTo>
                  <a:cubicBezTo>
                    <a:pt x="1818832" y="1402179"/>
                    <a:pt x="1852723" y="1379568"/>
                    <a:pt x="1871552" y="1349420"/>
                  </a:cubicBezTo>
                  <a:cubicBezTo>
                    <a:pt x="1894146" y="1315504"/>
                    <a:pt x="1901678" y="1274051"/>
                    <a:pt x="1901678" y="1221293"/>
                  </a:cubicBezTo>
                  <a:cubicBezTo>
                    <a:pt x="1901678" y="1198682"/>
                    <a:pt x="1901678" y="1172303"/>
                    <a:pt x="1897912" y="1145923"/>
                  </a:cubicBezTo>
                  <a:cubicBezTo>
                    <a:pt x="1894146" y="1115776"/>
                    <a:pt x="1894146" y="1081860"/>
                    <a:pt x="1894146" y="1047944"/>
                  </a:cubicBezTo>
                  <a:cubicBezTo>
                    <a:pt x="1894146" y="942427"/>
                    <a:pt x="1905443" y="825604"/>
                    <a:pt x="1905443" y="727625"/>
                  </a:cubicBezTo>
                  <a:cubicBezTo>
                    <a:pt x="1905443" y="693708"/>
                    <a:pt x="1901678" y="659792"/>
                    <a:pt x="1897912" y="633413"/>
                  </a:cubicBezTo>
                  <a:close/>
                  <a:moveTo>
                    <a:pt x="1084457" y="19050"/>
                  </a:moveTo>
                  <a:cubicBezTo>
                    <a:pt x="1103301" y="37909"/>
                    <a:pt x="1125915" y="56768"/>
                    <a:pt x="1148528" y="68084"/>
                  </a:cubicBezTo>
                  <a:cubicBezTo>
                    <a:pt x="1148528" y="71855"/>
                    <a:pt x="1148528" y="71855"/>
                    <a:pt x="1152297" y="71855"/>
                  </a:cubicBezTo>
                  <a:cubicBezTo>
                    <a:pt x="1174910" y="83171"/>
                    <a:pt x="1189986" y="94486"/>
                    <a:pt x="1208830" y="113345"/>
                  </a:cubicBezTo>
                  <a:cubicBezTo>
                    <a:pt x="1220137" y="128432"/>
                    <a:pt x="1231443" y="143520"/>
                    <a:pt x="1246519" y="169922"/>
                  </a:cubicBezTo>
                  <a:cubicBezTo>
                    <a:pt x="1250288" y="173694"/>
                    <a:pt x="1254057" y="177466"/>
                    <a:pt x="1257826" y="185010"/>
                  </a:cubicBezTo>
                  <a:cubicBezTo>
                    <a:pt x="1295514" y="249130"/>
                    <a:pt x="1340741" y="271761"/>
                    <a:pt x="1374661" y="294392"/>
                  </a:cubicBezTo>
                  <a:cubicBezTo>
                    <a:pt x="1374661" y="298164"/>
                    <a:pt x="1378430" y="298164"/>
                    <a:pt x="1382199" y="301935"/>
                  </a:cubicBezTo>
                  <a:cubicBezTo>
                    <a:pt x="1397274" y="313251"/>
                    <a:pt x="1419888" y="328338"/>
                    <a:pt x="1442501" y="347197"/>
                  </a:cubicBezTo>
                  <a:cubicBezTo>
                    <a:pt x="1468883" y="369828"/>
                    <a:pt x="1491496" y="396231"/>
                    <a:pt x="1506572" y="418861"/>
                  </a:cubicBezTo>
                  <a:cubicBezTo>
                    <a:pt x="1510341" y="422633"/>
                    <a:pt x="1510341" y="426405"/>
                    <a:pt x="1514110" y="430177"/>
                  </a:cubicBezTo>
                  <a:cubicBezTo>
                    <a:pt x="1525416" y="449036"/>
                    <a:pt x="1540492" y="467895"/>
                    <a:pt x="1551799" y="482982"/>
                  </a:cubicBezTo>
                  <a:cubicBezTo>
                    <a:pt x="1566874" y="501841"/>
                    <a:pt x="1585719" y="513157"/>
                    <a:pt x="1597025" y="516928"/>
                  </a:cubicBezTo>
                  <a:cubicBezTo>
                    <a:pt x="1597025" y="516928"/>
                    <a:pt x="1597025" y="516928"/>
                    <a:pt x="1593256" y="520700"/>
                  </a:cubicBezTo>
                  <a:cubicBezTo>
                    <a:pt x="1585719" y="520700"/>
                    <a:pt x="1578181" y="520700"/>
                    <a:pt x="1570643" y="520700"/>
                  </a:cubicBezTo>
                  <a:cubicBezTo>
                    <a:pt x="1559336" y="513157"/>
                    <a:pt x="1551799" y="501841"/>
                    <a:pt x="1540492" y="494298"/>
                  </a:cubicBezTo>
                  <a:cubicBezTo>
                    <a:pt x="1529185" y="479210"/>
                    <a:pt x="1514110" y="460351"/>
                    <a:pt x="1502803" y="441492"/>
                  </a:cubicBezTo>
                  <a:cubicBezTo>
                    <a:pt x="1499034" y="437720"/>
                    <a:pt x="1495265" y="433949"/>
                    <a:pt x="1495265" y="426405"/>
                  </a:cubicBezTo>
                  <a:cubicBezTo>
                    <a:pt x="1480190" y="407546"/>
                    <a:pt x="1457576" y="381143"/>
                    <a:pt x="1431194" y="358513"/>
                  </a:cubicBezTo>
                  <a:cubicBezTo>
                    <a:pt x="1408581" y="339654"/>
                    <a:pt x="1385968" y="324566"/>
                    <a:pt x="1370892" y="313251"/>
                  </a:cubicBezTo>
                  <a:cubicBezTo>
                    <a:pt x="1370892" y="309479"/>
                    <a:pt x="1367123" y="309479"/>
                    <a:pt x="1363354" y="305707"/>
                  </a:cubicBezTo>
                  <a:cubicBezTo>
                    <a:pt x="1333203" y="286848"/>
                    <a:pt x="1284208" y="256674"/>
                    <a:pt x="1242750" y="192553"/>
                  </a:cubicBezTo>
                  <a:cubicBezTo>
                    <a:pt x="1242750" y="188781"/>
                    <a:pt x="1238981" y="181238"/>
                    <a:pt x="1235212" y="177466"/>
                  </a:cubicBezTo>
                  <a:cubicBezTo>
                    <a:pt x="1220137" y="154835"/>
                    <a:pt x="1208830" y="135976"/>
                    <a:pt x="1197523" y="124661"/>
                  </a:cubicBezTo>
                  <a:cubicBezTo>
                    <a:pt x="1182448" y="105802"/>
                    <a:pt x="1167372" y="98258"/>
                    <a:pt x="1144759" y="86943"/>
                  </a:cubicBezTo>
                  <a:cubicBezTo>
                    <a:pt x="1140990" y="83171"/>
                    <a:pt x="1140990" y="83171"/>
                    <a:pt x="1137221" y="83171"/>
                  </a:cubicBezTo>
                  <a:cubicBezTo>
                    <a:pt x="1114608" y="68084"/>
                    <a:pt x="1091995" y="49225"/>
                    <a:pt x="1073150" y="26594"/>
                  </a:cubicBezTo>
                  <a:cubicBezTo>
                    <a:pt x="1076919" y="22822"/>
                    <a:pt x="1080688" y="22822"/>
                    <a:pt x="1084457" y="19050"/>
                  </a:cubicBezTo>
                  <a:close/>
                  <a:moveTo>
                    <a:pt x="900825" y="3770"/>
                  </a:moveTo>
                  <a:lnTo>
                    <a:pt x="902704" y="3770"/>
                  </a:lnTo>
                  <a:cubicBezTo>
                    <a:pt x="902704" y="3770"/>
                    <a:pt x="902704" y="3770"/>
                    <a:pt x="906463" y="7541"/>
                  </a:cubicBezTo>
                  <a:lnTo>
                    <a:pt x="900825" y="3770"/>
                  </a:lnTo>
                  <a:close/>
                  <a:moveTo>
                    <a:pt x="895187" y="0"/>
                  </a:moveTo>
                  <a:lnTo>
                    <a:pt x="900825" y="3770"/>
                  </a:lnTo>
                  <a:lnTo>
                    <a:pt x="898946" y="3770"/>
                  </a:lnTo>
                  <a:cubicBezTo>
                    <a:pt x="902704" y="3770"/>
                    <a:pt x="906463" y="7541"/>
                    <a:pt x="906463" y="7541"/>
                  </a:cubicBezTo>
                  <a:cubicBezTo>
                    <a:pt x="895187" y="18852"/>
                    <a:pt x="887669" y="26392"/>
                    <a:pt x="876393" y="37703"/>
                  </a:cubicBezTo>
                  <a:cubicBezTo>
                    <a:pt x="872634" y="45244"/>
                    <a:pt x="872634" y="49014"/>
                    <a:pt x="868875" y="56555"/>
                  </a:cubicBezTo>
                  <a:cubicBezTo>
                    <a:pt x="857599" y="75406"/>
                    <a:pt x="835046" y="90488"/>
                    <a:pt x="812493" y="109339"/>
                  </a:cubicBezTo>
                  <a:cubicBezTo>
                    <a:pt x="797458" y="116880"/>
                    <a:pt x="782423" y="124421"/>
                    <a:pt x="771147" y="131961"/>
                  </a:cubicBezTo>
                  <a:cubicBezTo>
                    <a:pt x="759870" y="139502"/>
                    <a:pt x="748594" y="147042"/>
                    <a:pt x="741076" y="154583"/>
                  </a:cubicBezTo>
                  <a:cubicBezTo>
                    <a:pt x="703488" y="180975"/>
                    <a:pt x="677177" y="199827"/>
                    <a:pt x="654624" y="237530"/>
                  </a:cubicBezTo>
                  <a:cubicBezTo>
                    <a:pt x="650865" y="241300"/>
                    <a:pt x="647106" y="245071"/>
                    <a:pt x="643348" y="252611"/>
                  </a:cubicBezTo>
                  <a:cubicBezTo>
                    <a:pt x="628312" y="275233"/>
                    <a:pt x="602001" y="294085"/>
                    <a:pt x="575689" y="312936"/>
                  </a:cubicBezTo>
                  <a:cubicBezTo>
                    <a:pt x="568172" y="316707"/>
                    <a:pt x="560654" y="320477"/>
                    <a:pt x="553137" y="324247"/>
                  </a:cubicBezTo>
                  <a:cubicBezTo>
                    <a:pt x="530584" y="335558"/>
                    <a:pt x="508031" y="350640"/>
                    <a:pt x="492996" y="361950"/>
                  </a:cubicBezTo>
                  <a:cubicBezTo>
                    <a:pt x="466684" y="380802"/>
                    <a:pt x="455408" y="395883"/>
                    <a:pt x="444132" y="410965"/>
                  </a:cubicBezTo>
                  <a:cubicBezTo>
                    <a:pt x="436614" y="418505"/>
                    <a:pt x="432855" y="426046"/>
                    <a:pt x="425338" y="437357"/>
                  </a:cubicBezTo>
                  <a:cubicBezTo>
                    <a:pt x="421579" y="441127"/>
                    <a:pt x="417820" y="452438"/>
                    <a:pt x="410302" y="459979"/>
                  </a:cubicBezTo>
                  <a:cubicBezTo>
                    <a:pt x="395267" y="482601"/>
                    <a:pt x="368956" y="501452"/>
                    <a:pt x="353920" y="508993"/>
                  </a:cubicBezTo>
                  <a:cubicBezTo>
                    <a:pt x="342644" y="508993"/>
                    <a:pt x="335127" y="512763"/>
                    <a:pt x="327609" y="512763"/>
                  </a:cubicBezTo>
                  <a:cubicBezTo>
                    <a:pt x="327609" y="512763"/>
                    <a:pt x="327609" y="512763"/>
                    <a:pt x="323850" y="508993"/>
                  </a:cubicBezTo>
                  <a:cubicBezTo>
                    <a:pt x="323850" y="508993"/>
                    <a:pt x="323850" y="508993"/>
                    <a:pt x="327609" y="508993"/>
                  </a:cubicBezTo>
                  <a:cubicBezTo>
                    <a:pt x="327609" y="505223"/>
                    <a:pt x="331368" y="505223"/>
                    <a:pt x="331368" y="505223"/>
                  </a:cubicBezTo>
                  <a:cubicBezTo>
                    <a:pt x="338885" y="501452"/>
                    <a:pt x="346403" y="497682"/>
                    <a:pt x="353920" y="493912"/>
                  </a:cubicBezTo>
                  <a:cubicBezTo>
                    <a:pt x="368956" y="482601"/>
                    <a:pt x="387750" y="467519"/>
                    <a:pt x="399026" y="448668"/>
                  </a:cubicBezTo>
                  <a:cubicBezTo>
                    <a:pt x="406544" y="441127"/>
                    <a:pt x="410302" y="433587"/>
                    <a:pt x="414061" y="426046"/>
                  </a:cubicBezTo>
                  <a:cubicBezTo>
                    <a:pt x="421579" y="418505"/>
                    <a:pt x="425338" y="410965"/>
                    <a:pt x="432855" y="399654"/>
                  </a:cubicBezTo>
                  <a:cubicBezTo>
                    <a:pt x="444132" y="384572"/>
                    <a:pt x="455408" y="369491"/>
                    <a:pt x="481719" y="350640"/>
                  </a:cubicBezTo>
                  <a:cubicBezTo>
                    <a:pt x="500513" y="335558"/>
                    <a:pt x="523066" y="324247"/>
                    <a:pt x="545619" y="312936"/>
                  </a:cubicBezTo>
                  <a:cubicBezTo>
                    <a:pt x="553137" y="309166"/>
                    <a:pt x="560654" y="305396"/>
                    <a:pt x="568172" y="297855"/>
                  </a:cubicBezTo>
                  <a:cubicBezTo>
                    <a:pt x="594483" y="282774"/>
                    <a:pt x="617036" y="263922"/>
                    <a:pt x="632071" y="245071"/>
                  </a:cubicBezTo>
                  <a:cubicBezTo>
                    <a:pt x="635830" y="237530"/>
                    <a:pt x="639589" y="233760"/>
                    <a:pt x="643348" y="226219"/>
                  </a:cubicBezTo>
                  <a:cubicBezTo>
                    <a:pt x="665900" y="188516"/>
                    <a:pt x="692212" y="165894"/>
                    <a:pt x="729800" y="139502"/>
                  </a:cubicBezTo>
                  <a:cubicBezTo>
                    <a:pt x="741076" y="135732"/>
                    <a:pt x="752353" y="128191"/>
                    <a:pt x="759870" y="120650"/>
                  </a:cubicBezTo>
                  <a:cubicBezTo>
                    <a:pt x="774905" y="113110"/>
                    <a:pt x="789941" y="105569"/>
                    <a:pt x="804976" y="94258"/>
                  </a:cubicBezTo>
                  <a:cubicBezTo>
                    <a:pt x="827529" y="79177"/>
                    <a:pt x="846323" y="64096"/>
                    <a:pt x="853840" y="49014"/>
                  </a:cubicBezTo>
                  <a:cubicBezTo>
                    <a:pt x="857599" y="41474"/>
                    <a:pt x="861358" y="33933"/>
                    <a:pt x="865116" y="30163"/>
                  </a:cubicBezTo>
                  <a:cubicBezTo>
                    <a:pt x="876393" y="18852"/>
                    <a:pt x="883910" y="7541"/>
                    <a:pt x="895187" y="0"/>
                  </a:cubicBezTo>
                  <a:close/>
                </a:path>
              </a:pathLst>
            </a:custGeom>
            <a:solidFill>
              <a:srgbClr val="DADAD9"/>
            </a:solidFill>
            <a:ln w="9525">
              <a:solidFill>
                <a:srgbClr val="FD845B"/>
              </a:solidFill>
              <a:round/>
              <a:headEnd/>
              <a:tailEnd/>
            </a:ln>
          </p:spPr>
          <p:txBody>
            <a:bodyPr/>
            <a:lstStyle/>
            <a:p>
              <a:endParaRPr lang="zh-CN" altLang="en-US" sz="1470" dirty="0">
                <a:ea typeface="思源黑体 CN Light" panose="020B0300000000000000" pitchFamily="34" charset="-122"/>
              </a:endParaRPr>
            </a:p>
          </p:txBody>
        </p:sp>
        <p:sp>
          <p:nvSpPr>
            <p:cNvPr id="17" name="MH_SubTitle_2">
              <a:extLst>
                <a:ext uri="{FF2B5EF4-FFF2-40B4-BE49-F238E27FC236}">
                  <a16:creationId xmlns:a16="http://schemas.microsoft.com/office/drawing/2014/main" id="{BA77087E-BAED-4F59-8C97-FF9D0562D5CB}"/>
                </a:ext>
              </a:extLst>
            </p:cNvPr>
            <p:cNvSpPr txBox="1">
              <a:spLocks noChangeArrowheads="1"/>
            </p:cNvSpPr>
            <p:nvPr>
              <p:custDataLst>
                <p:tags r:id="rId6"/>
              </p:custDataLst>
            </p:nvPr>
          </p:nvSpPr>
          <p:spPr bwMode="auto">
            <a:xfrm>
              <a:off x="3703639" y="4765676"/>
              <a:ext cx="1914525"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ct val="110000"/>
                </a:lnSpc>
              </a:pPr>
              <a:r>
                <a:rPr lang="en-US" altLang="zh-CN" sz="1764" dirty="0">
                  <a:solidFill>
                    <a:srgbClr val="ED7D31"/>
                  </a:solidFill>
                  <a:latin typeface="思源黑体 CN Light" panose="020B0300000000000000" pitchFamily="34" charset="-122"/>
                  <a:ea typeface="思源黑体 CN Light" panose="020B0300000000000000" pitchFamily="34" charset="-122"/>
                </a:rPr>
                <a:t>Add title text</a:t>
              </a:r>
              <a:endParaRPr lang="zh-CN" altLang="en-US" sz="1764" dirty="0">
                <a:solidFill>
                  <a:srgbClr val="ED7D31"/>
                </a:solidFill>
                <a:latin typeface="思源黑体 CN Light" panose="020B0300000000000000" pitchFamily="34" charset="-122"/>
                <a:ea typeface="思源黑体 CN Light" panose="020B0300000000000000" pitchFamily="34" charset="-122"/>
              </a:endParaRPr>
            </a:p>
          </p:txBody>
        </p:sp>
      </p:grpSp>
      <p:grpSp>
        <p:nvGrpSpPr>
          <p:cNvPr id="18" name="组合 17">
            <a:extLst>
              <a:ext uri="{FF2B5EF4-FFF2-40B4-BE49-F238E27FC236}">
                <a16:creationId xmlns:a16="http://schemas.microsoft.com/office/drawing/2014/main" id="{E9F86564-98A0-42A7-A2E6-59A9FCF1EEF7}"/>
              </a:ext>
            </a:extLst>
          </p:cNvPr>
          <p:cNvGrpSpPr/>
          <p:nvPr/>
        </p:nvGrpSpPr>
        <p:grpSpPr>
          <a:xfrm>
            <a:off x="4865909" y="2952597"/>
            <a:ext cx="1823981" cy="1527328"/>
            <a:chOff x="6361114" y="4019550"/>
            <a:chExt cx="1971674" cy="1651000"/>
          </a:xfrm>
        </p:grpSpPr>
        <p:sp>
          <p:nvSpPr>
            <p:cNvPr id="19" name="MH_Other_9">
              <a:extLst>
                <a:ext uri="{FF2B5EF4-FFF2-40B4-BE49-F238E27FC236}">
                  <a16:creationId xmlns:a16="http://schemas.microsoft.com/office/drawing/2014/main" id="{914BC6EA-80A3-41B4-B6F8-619DEC19F7E5}"/>
                </a:ext>
              </a:extLst>
            </p:cNvPr>
            <p:cNvSpPr>
              <a:spLocks/>
            </p:cNvSpPr>
            <p:nvPr>
              <p:custDataLst>
                <p:tags r:id="rId1"/>
              </p:custDataLst>
            </p:nvPr>
          </p:nvSpPr>
          <p:spPr bwMode="auto">
            <a:xfrm>
              <a:off x="6361114" y="4019550"/>
              <a:ext cx="1946275" cy="1625600"/>
            </a:xfrm>
            <a:custGeom>
              <a:avLst/>
              <a:gdLst>
                <a:gd name="T0" fmla="*/ 191907 w 1946275"/>
                <a:gd name="T1" fmla="*/ 1457871 h 1625601"/>
                <a:gd name="T2" fmla="*/ 469563 w 1946275"/>
                <a:gd name="T3" fmla="*/ 1465183 h 1625601"/>
                <a:gd name="T4" fmla="*/ 15058 w 1946275"/>
                <a:gd name="T5" fmla="*/ 1387812 h 1625601"/>
                <a:gd name="T6" fmla="*/ 173883 w 1946275"/>
                <a:gd name="T7" fmla="*/ 916385 h 1625601"/>
                <a:gd name="T8" fmla="*/ 1845108 w 1946275"/>
                <a:gd name="T9" fmla="*/ 860670 h 1625601"/>
                <a:gd name="T10" fmla="*/ 87526 w 1946275"/>
                <a:gd name="T11" fmla="*/ 789985 h 1625601"/>
                <a:gd name="T12" fmla="*/ 496943 w 1946275"/>
                <a:gd name="T13" fmla="*/ 749914 h 1625601"/>
                <a:gd name="T14" fmla="*/ 36810 w 1946275"/>
                <a:gd name="T15" fmla="*/ 916385 h 1625601"/>
                <a:gd name="T16" fmla="*/ 173606 w 1946275"/>
                <a:gd name="T17" fmla="*/ 919957 h 1625601"/>
                <a:gd name="T18" fmla="*/ 196197 w 1946275"/>
                <a:gd name="T19" fmla="*/ 927101 h 1625601"/>
                <a:gd name="T20" fmla="*/ 25511 w 1946275"/>
                <a:gd name="T21" fmla="*/ 1199993 h 1625601"/>
                <a:gd name="T22" fmla="*/ 188045 w 1946275"/>
                <a:gd name="T23" fmla="*/ 1285522 h 1625601"/>
                <a:gd name="T24" fmla="*/ 165531 w 1946275"/>
                <a:gd name="T25" fmla="*/ 1297164 h 1625601"/>
                <a:gd name="T26" fmla="*/ 22174 w 1946275"/>
                <a:gd name="T27" fmla="*/ 1293294 h 1625601"/>
                <a:gd name="T28" fmla="*/ 266902 w 1946275"/>
                <a:gd name="T29" fmla="*/ 1451610 h 1625601"/>
                <a:gd name="T30" fmla="*/ 25181 w 1946275"/>
                <a:gd name="T31" fmla="*/ 1456015 h 1625601"/>
                <a:gd name="T32" fmla="*/ 97879 w 1946275"/>
                <a:gd name="T33" fmla="*/ 1587857 h 1625601"/>
                <a:gd name="T34" fmla="*/ 1065351 w 1946275"/>
                <a:gd name="T35" fmla="*/ 1582979 h 1625601"/>
                <a:gd name="T36" fmla="*/ 1796181 w 1946275"/>
                <a:gd name="T37" fmla="*/ 1601814 h 1625601"/>
                <a:gd name="T38" fmla="*/ 1660524 w 1946275"/>
                <a:gd name="T39" fmla="*/ 1531303 h 1625601"/>
                <a:gd name="T40" fmla="*/ 1705768 w 1946275"/>
                <a:gd name="T41" fmla="*/ 1519873 h 1625601"/>
                <a:gd name="T42" fmla="*/ 1920497 w 1946275"/>
                <a:gd name="T43" fmla="*/ 1387090 h 1625601"/>
                <a:gd name="T44" fmla="*/ 1855623 w 1946275"/>
                <a:gd name="T45" fmla="*/ 1074420 h 1625601"/>
                <a:gd name="T46" fmla="*/ 1921262 w 1946275"/>
                <a:gd name="T47" fmla="*/ 1060588 h 1625601"/>
                <a:gd name="T48" fmla="*/ 1928695 w 1946275"/>
                <a:gd name="T49" fmla="*/ 885826 h 1625601"/>
                <a:gd name="T50" fmla="*/ 1757675 w 1946275"/>
                <a:gd name="T51" fmla="*/ 863204 h 1625601"/>
                <a:gd name="T52" fmla="*/ 1851611 w 1946275"/>
                <a:gd name="T53" fmla="*/ 861319 h 1625601"/>
                <a:gd name="T54" fmla="*/ 1870984 w 1946275"/>
                <a:gd name="T55" fmla="*/ 791452 h 1625601"/>
                <a:gd name="T56" fmla="*/ 481354 w 1946275"/>
                <a:gd name="T57" fmla="*/ 557472 h 1625601"/>
                <a:gd name="T58" fmla="*/ 880878 w 1946275"/>
                <a:gd name="T59" fmla="*/ 237110 h 1625601"/>
                <a:gd name="T60" fmla="*/ 571812 w 1946275"/>
                <a:gd name="T61" fmla="*/ 504707 h 1625601"/>
                <a:gd name="T62" fmla="*/ 324814 w 1946275"/>
                <a:gd name="T63" fmla="*/ 722489 h 1625601"/>
                <a:gd name="T64" fmla="*/ 1633536 w 1946275"/>
                <a:gd name="T65" fmla="*/ 731838 h 1625601"/>
                <a:gd name="T66" fmla="*/ 1594095 w 1946275"/>
                <a:gd name="T67" fmla="*/ 654071 h 1625601"/>
                <a:gd name="T68" fmla="*/ 1203100 w 1946275"/>
                <a:gd name="T69" fmla="*/ 268599 h 1625601"/>
                <a:gd name="T70" fmla="*/ 1121958 w 1946275"/>
                <a:gd name="T71" fmla="*/ 206877 h 1625601"/>
                <a:gd name="T72" fmla="*/ 1101944 w 1946275"/>
                <a:gd name="T73" fmla="*/ 222017 h 1625601"/>
                <a:gd name="T74" fmla="*/ 1050119 w 1946275"/>
                <a:gd name="T75" fmla="*/ 241300 h 1625601"/>
                <a:gd name="T76" fmla="*/ 947737 w 1946275"/>
                <a:gd name="T77" fmla="*/ 218614 h 1625601"/>
                <a:gd name="T78" fmla="*/ 990116 w 1946275"/>
                <a:gd name="T79" fmla="*/ 18851 h 1625601"/>
                <a:gd name="T80" fmla="*/ 915113 w 1946275"/>
                <a:gd name="T81" fmla="*/ 135731 h 1625601"/>
                <a:gd name="T82" fmla="*/ 1050119 w 1946275"/>
                <a:gd name="T83" fmla="*/ 226219 h 1625601"/>
                <a:gd name="T84" fmla="*/ 1140124 w 1946275"/>
                <a:gd name="T85" fmla="*/ 158353 h 1625601"/>
                <a:gd name="T86" fmla="*/ 1102622 w 1946275"/>
                <a:gd name="T87" fmla="*/ 33933 h 1625601"/>
                <a:gd name="T88" fmla="*/ 1001367 w 1946275"/>
                <a:gd name="T89" fmla="*/ 0 h 1625601"/>
                <a:gd name="T90" fmla="*/ 1057620 w 1946275"/>
                <a:gd name="T91" fmla="*/ 3770 h 1625601"/>
                <a:gd name="T92" fmla="*/ 1158875 w 1946275"/>
                <a:gd name="T93" fmla="*/ 116523 h 1625601"/>
                <a:gd name="T94" fmla="*/ 1150906 w 1946275"/>
                <a:gd name="T95" fmla="*/ 176733 h 1625601"/>
                <a:gd name="T96" fmla="*/ 1303963 w 1946275"/>
                <a:gd name="T97" fmla="*/ 336937 h 1625601"/>
                <a:gd name="T98" fmla="*/ 1596594 w 1946275"/>
                <a:gd name="T99" fmla="*/ 629079 h 1625601"/>
                <a:gd name="T100" fmla="*/ 1829574 w 1946275"/>
                <a:gd name="T101" fmla="*/ 761256 h 1625601"/>
                <a:gd name="T102" fmla="*/ 1938746 w 1946275"/>
                <a:gd name="T103" fmla="*/ 1357617 h 1625601"/>
                <a:gd name="T104" fmla="*/ 1924447 w 1946275"/>
                <a:gd name="T105" fmla="*/ 1535113 h 1625601"/>
                <a:gd name="T106" fmla="*/ 1050311 w 1946275"/>
                <a:gd name="T107" fmla="*/ 1602955 h 1625601"/>
                <a:gd name="T108" fmla="*/ 15058 w 1946275"/>
                <a:gd name="T109" fmla="*/ 1542564 h 1625601"/>
                <a:gd name="T110" fmla="*/ 33881 w 1946275"/>
                <a:gd name="T111" fmla="*/ 832971 h 1625601"/>
                <a:gd name="T112" fmla="*/ 402341 w 1946275"/>
                <a:gd name="T113" fmla="*/ 628030 h 1625601"/>
                <a:gd name="T114" fmla="*/ 646109 w 1946275"/>
                <a:gd name="T115" fmla="*/ 412941 h 1625601"/>
                <a:gd name="T116" fmla="*/ 911804 w 1946275"/>
                <a:gd name="T117" fmla="*/ 176495 h 1625601"/>
                <a:gd name="T118" fmla="*/ 937614 w 1946275"/>
                <a:gd name="T119" fmla="*/ 33933 h 1625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46275" h="1625601">
                  <a:moveTo>
                    <a:pt x="481437" y="1465536"/>
                  </a:moveTo>
                  <a:lnTo>
                    <a:pt x="487586" y="1465719"/>
                  </a:lnTo>
                  <a:cubicBezTo>
                    <a:pt x="494896" y="1465957"/>
                    <a:pt x="493351" y="1465957"/>
                    <a:pt x="486307" y="1465719"/>
                  </a:cubicBezTo>
                  <a:lnTo>
                    <a:pt x="481437" y="1465536"/>
                  </a:lnTo>
                  <a:close/>
                  <a:moveTo>
                    <a:pt x="191907" y="1457871"/>
                  </a:moveTo>
                  <a:lnTo>
                    <a:pt x="247607" y="1459230"/>
                  </a:lnTo>
                  <a:cubicBezTo>
                    <a:pt x="322435" y="1461135"/>
                    <a:pt x="396793" y="1463040"/>
                    <a:pt x="428795" y="1463040"/>
                  </a:cubicBezTo>
                  <a:cubicBezTo>
                    <a:pt x="444796" y="1463993"/>
                    <a:pt x="460327" y="1464707"/>
                    <a:pt x="472034" y="1465183"/>
                  </a:cubicBezTo>
                  <a:lnTo>
                    <a:pt x="481437" y="1465536"/>
                  </a:lnTo>
                  <a:lnTo>
                    <a:pt x="469563" y="1465183"/>
                  </a:lnTo>
                  <a:cubicBezTo>
                    <a:pt x="452562" y="1464707"/>
                    <a:pt x="425031" y="1463993"/>
                    <a:pt x="383616" y="1463040"/>
                  </a:cubicBezTo>
                  <a:cubicBezTo>
                    <a:pt x="217958" y="1459230"/>
                    <a:pt x="440090" y="1466850"/>
                    <a:pt x="225488" y="1459230"/>
                  </a:cubicBezTo>
                  <a:lnTo>
                    <a:pt x="191907" y="1457871"/>
                  </a:lnTo>
                  <a:close/>
                  <a:moveTo>
                    <a:pt x="15280" y="1374175"/>
                  </a:moveTo>
                  <a:lnTo>
                    <a:pt x="15058" y="1387812"/>
                  </a:lnTo>
                  <a:lnTo>
                    <a:pt x="15334" y="1396572"/>
                  </a:lnTo>
                  <a:lnTo>
                    <a:pt x="15280" y="1374175"/>
                  </a:lnTo>
                  <a:close/>
                  <a:moveTo>
                    <a:pt x="182607" y="914934"/>
                  </a:moveTo>
                  <a:cubicBezTo>
                    <a:pt x="183255" y="915046"/>
                    <a:pt x="182078" y="915492"/>
                    <a:pt x="177371" y="916385"/>
                  </a:cubicBezTo>
                  <a:lnTo>
                    <a:pt x="173883" y="916385"/>
                  </a:lnTo>
                  <a:lnTo>
                    <a:pt x="176901" y="915492"/>
                  </a:lnTo>
                  <a:cubicBezTo>
                    <a:pt x="179489" y="915046"/>
                    <a:pt x="181960" y="914822"/>
                    <a:pt x="182607" y="914934"/>
                  </a:cubicBezTo>
                  <a:close/>
                  <a:moveTo>
                    <a:pt x="1830701" y="858668"/>
                  </a:moveTo>
                  <a:cubicBezTo>
                    <a:pt x="1832316" y="858727"/>
                    <a:pt x="1835561" y="858962"/>
                    <a:pt x="1840754" y="859434"/>
                  </a:cubicBezTo>
                  <a:lnTo>
                    <a:pt x="1845108" y="860670"/>
                  </a:lnTo>
                  <a:lnTo>
                    <a:pt x="1838032" y="859964"/>
                  </a:lnTo>
                  <a:cubicBezTo>
                    <a:pt x="1830760" y="859139"/>
                    <a:pt x="1827470" y="858550"/>
                    <a:pt x="1830701" y="858668"/>
                  </a:cubicBezTo>
                  <a:close/>
                  <a:moveTo>
                    <a:pt x="101185" y="780313"/>
                  </a:moveTo>
                  <a:lnTo>
                    <a:pt x="93644" y="784375"/>
                  </a:lnTo>
                  <a:lnTo>
                    <a:pt x="87526" y="789985"/>
                  </a:lnTo>
                  <a:lnTo>
                    <a:pt x="101185" y="780313"/>
                  </a:lnTo>
                  <a:close/>
                  <a:moveTo>
                    <a:pt x="1202371" y="731945"/>
                  </a:moveTo>
                  <a:lnTo>
                    <a:pt x="1190955" y="732938"/>
                  </a:lnTo>
                  <a:cubicBezTo>
                    <a:pt x="1133591" y="737654"/>
                    <a:pt x="1061181" y="742369"/>
                    <a:pt x="1000995" y="742369"/>
                  </a:cubicBezTo>
                  <a:cubicBezTo>
                    <a:pt x="876863" y="742369"/>
                    <a:pt x="609791" y="746141"/>
                    <a:pt x="496943" y="749914"/>
                  </a:cubicBezTo>
                  <a:cubicBezTo>
                    <a:pt x="459327" y="749914"/>
                    <a:pt x="417950" y="749914"/>
                    <a:pt x="380334" y="749914"/>
                  </a:cubicBezTo>
                  <a:cubicBezTo>
                    <a:pt x="308864" y="749914"/>
                    <a:pt x="241155" y="749914"/>
                    <a:pt x="196016" y="757458"/>
                  </a:cubicBezTo>
                  <a:cubicBezTo>
                    <a:pt x="162162" y="765003"/>
                    <a:pt x="83169" y="791409"/>
                    <a:pt x="53076" y="847993"/>
                  </a:cubicBezTo>
                  <a:cubicBezTo>
                    <a:pt x="45553" y="863082"/>
                    <a:pt x="40851" y="881000"/>
                    <a:pt x="37912" y="900864"/>
                  </a:cubicBezTo>
                  <a:lnTo>
                    <a:pt x="36810" y="916385"/>
                  </a:lnTo>
                  <a:lnTo>
                    <a:pt x="87006" y="916385"/>
                  </a:lnTo>
                  <a:cubicBezTo>
                    <a:pt x="109597" y="916385"/>
                    <a:pt x="127482" y="916385"/>
                    <a:pt x="142072" y="916385"/>
                  </a:cubicBezTo>
                  <a:lnTo>
                    <a:pt x="173883" y="916385"/>
                  </a:lnTo>
                  <a:lnTo>
                    <a:pt x="170488" y="917390"/>
                  </a:lnTo>
                  <a:cubicBezTo>
                    <a:pt x="169370" y="918171"/>
                    <a:pt x="169841" y="919064"/>
                    <a:pt x="173606" y="919957"/>
                  </a:cubicBezTo>
                  <a:cubicBezTo>
                    <a:pt x="192432" y="919957"/>
                    <a:pt x="233850" y="923529"/>
                    <a:pt x="248911" y="923529"/>
                  </a:cubicBezTo>
                  <a:cubicBezTo>
                    <a:pt x="263972" y="923529"/>
                    <a:pt x="222554" y="923529"/>
                    <a:pt x="263972" y="927101"/>
                  </a:cubicBezTo>
                  <a:lnTo>
                    <a:pt x="211258" y="927101"/>
                  </a:lnTo>
                  <a:lnTo>
                    <a:pt x="200139" y="927101"/>
                  </a:lnTo>
                  <a:lnTo>
                    <a:pt x="196197" y="927101"/>
                  </a:lnTo>
                  <a:cubicBezTo>
                    <a:pt x="181372" y="927101"/>
                    <a:pt x="116278" y="924025"/>
                    <a:pt x="66893" y="923929"/>
                  </a:cubicBezTo>
                  <a:lnTo>
                    <a:pt x="36215" y="924754"/>
                  </a:lnTo>
                  <a:lnTo>
                    <a:pt x="33328" y="965405"/>
                  </a:lnTo>
                  <a:cubicBezTo>
                    <a:pt x="32387" y="1011144"/>
                    <a:pt x="34268" y="1061126"/>
                    <a:pt x="30507" y="1108280"/>
                  </a:cubicBezTo>
                  <a:cubicBezTo>
                    <a:pt x="28626" y="1132800"/>
                    <a:pt x="26980" y="1164864"/>
                    <a:pt x="25511" y="1199993"/>
                  </a:cubicBezTo>
                  <a:lnTo>
                    <a:pt x="23007" y="1270000"/>
                  </a:lnTo>
                  <a:lnTo>
                    <a:pt x="28574" y="1270000"/>
                  </a:lnTo>
                  <a:cubicBezTo>
                    <a:pt x="41706" y="1270000"/>
                    <a:pt x="60468" y="1270000"/>
                    <a:pt x="82981" y="1270000"/>
                  </a:cubicBezTo>
                  <a:cubicBezTo>
                    <a:pt x="131761" y="1270000"/>
                    <a:pt x="45459" y="1277761"/>
                    <a:pt x="90486" y="1281642"/>
                  </a:cubicBezTo>
                  <a:cubicBezTo>
                    <a:pt x="135513" y="1285522"/>
                    <a:pt x="173036" y="1281642"/>
                    <a:pt x="188045" y="1285522"/>
                  </a:cubicBezTo>
                  <a:cubicBezTo>
                    <a:pt x="203054" y="1293283"/>
                    <a:pt x="116752" y="1281642"/>
                    <a:pt x="188045" y="1293283"/>
                  </a:cubicBezTo>
                  <a:cubicBezTo>
                    <a:pt x="238701" y="1302015"/>
                    <a:pt x="177492" y="1299832"/>
                    <a:pt x="161134" y="1298195"/>
                  </a:cubicBezTo>
                  <a:lnTo>
                    <a:pt x="164157" y="1297486"/>
                  </a:lnTo>
                  <a:lnTo>
                    <a:pt x="167759" y="1297710"/>
                  </a:lnTo>
                  <a:cubicBezTo>
                    <a:pt x="174678" y="1298134"/>
                    <a:pt x="175850" y="1298134"/>
                    <a:pt x="165531" y="1297164"/>
                  </a:cubicBezTo>
                  <a:lnTo>
                    <a:pt x="164157" y="1297486"/>
                  </a:lnTo>
                  <a:lnTo>
                    <a:pt x="135513" y="1295709"/>
                  </a:lnTo>
                  <a:cubicBezTo>
                    <a:pt x="110185" y="1294254"/>
                    <a:pt x="84857" y="1293284"/>
                    <a:pt x="105495" y="1297164"/>
                  </a:cubicBezTo>
                  <a:cubicBezTo>
                    <a:pt x="136451" y="1302985"/>
                    <a:pt x="97756" y="1295709"/>
                    <a:pt x="55895" y="1293344"/>
                  </a:cubicBezTo>
                  <a:lnTo>
                    <a:pt x="22174" y="1293294"/>
                  </a:lnTo>
                  <a:lnTo>
                    <a:pt x="21573" y="1310097"/>
                  </a:lnTo>
                  <a:cubicBezTo>
                    <a:pt x="20397" y="1346876"/>
                    <a:pt x="19339" y="1382242"/>
                    <a:pt x="18340" y="1411712"/>
                  </a:cubicBezTo>
                  <a:lnTo>
                    <a:pt x="16995" y="1447805"/>
                  </a:lnTo>
                  <a:lnTo>
                    <a:pt x="20343" y="1447808"/>
                  </a:lnTo>
                  <a:cubicBezTo>
                    <a:pt x="62654" y="1447860"/>
                    <a:pt x="233959" y="1448276"/>
                    <a:pt x="266902" y="1451610"/>
                  </a:cubicBezTo>
                  <a:cubicBezTo>
                    <a:pt x="299846" y="1454944"/>
                    <a:pt x="79125" y="1452444"/>
                    <a:pt x="167197" y="1456871"/>
                  </a:cubicBezTo>
                  <a:lnTo>
                    <a:pt x="191907" y="1457871"/>
                  </a:lnTo>
                  <a:lnTo>
                    <a:pt x="140247" y="1456611"/>
                  </a:lnTo>
                  <a:cubicBezTo>
                    <a:pt x="107833" y="1455896"/>
                    <a:pt x="80537" y="1455420"/>
                    <a:pt x="63595" y="1455420"/>
                  </a:cubicBezTo>
                  <a:cubicBezTo>
                    <a:pt x="45711" y="1455420"/>
                    <a:pt x="33475" y="1455658"/>
                    <a:pt x="25181" y="1456015"/>
                  </a:cubicBezTo>
                  <a:lnTo>
                    <a:pt x="17229" y="1456721"/>
                  </a:lnTo>
                  <a:lnTo>
                    <a:pt x="17882" y="1477455"/>
                  </a:lnTo>
                  <a:cubicBezTo>
                    <a:pt x="19764" y="1502932"/>
                    <a:pt x="22588" y="1523692"/>
                    <a:pt x="26352" y="1538789"/>
                  </a:cubicBezTo>
                  <a:cubicBezTo>
                    <a:pt x="30117" y="1550113"/>
                    <a:pt x="37646" y="1561436"/>
                    <a:pt x="48939" y="1568985"/>
                  </a:cubicBezTo>
                  <a:cubicBezTo>
                    <a:pt x="60233" y="1576534"/>
                    <a:pt x="75291" y="1584082"/>
                    <a:pt x="97879" y="1587857"/>
                  </a:cubicBezTo>
                  <a:cubicBezTo>
                    <a:pt x="143053" y="1599180"/>
                    <a:pt x="210815" y="1602955"/>
                    <a:pt x="319987" y="1602955"/>
                  </a:cubicBezTo>
                  <a:cubicBezTo>
                    <a:pt x="376456" y="1602955"/>
                    <a:pt x="443277" y="1602011"/>
                    <a:pt x="521862" y="1600124"/>
                  </a:cubicBezTo>
                  <a:lnTo>
                    <a:pt x="555677" y="1599181"/>
                  </a:lnTo>
                  <a:lnTo>
                    <a:pt x="620458" y="1594516"/>
                  </a:lnTo>
                  <a:cubicBezTo>
                    <a:pt x="843265" y="1580095"/>
                    <a:pt x="973055" y="1582979"/>
                    <a:pt x="1065351" y="1582979"/>
                  </a:cubicBezTo>
                  <a:cubicBezTo>
                    <a:pt x="1110557" y="1582979"/>
                    <a:pt x="1148229" y="1582979"/>
                    <a:pt x="1178366" y="1582979"/>
                  </a:cubicBezTo>
                  <a:cubicBezTo>
                    <a:pt x="1238641" y="1579212"/>
                    <a:pt x="1306449" y="1582979"/>
                    <a:pt x="1366724" y="1590513"/>
                  </a:cubicBezTo>
                  <a:cubicBezTo>
                    <a:pt x="1426999" y="1594280"/>
                    <a:pt x="1479739" y="1601814"/>
                    <a:pt x="1509876" y="1598047"/>
                  </a:cubicBezTo>
                  <a:cubicBezTo>
                    <a:pt x="1543781" y="1594280"/>
                    <a:pt x="1588987" y="1598047"/>
                    <a:pt x="1637960" y="1601814"/>
                  </a:cubicBezTo>
                  <a:cubicBezTo>
                    <a:pt x="1698235" y="1605581"/>
                    <a:pt x="1758509" y="1609349"/>
                    <a:pt x="1796181" y="1601814"/>
                  </a:cubicBezTo>
                  <a:cubicBezTo>
                    <a:pt x="1847037" y="1590513"/>
                    <a:pt x="1883061" y="1581331"/>
                    <a:pt x="1901073" y="1544072"/>
                  </a:cubicBezTo>
                  <a:lnTo>
                    <a:pt x="1903834" y="1532986"/>
                  </a:lnTo>
                  <a:lnTo>
                    <a:pt x="1877730" y="1530291"/>
                  </a:lnTo>
                  <a:cubicBezTo>
                    <a:pt x="1811809" y="1528684"/>
                    <a:pt x="1702941" y="1535113"/>
                    <a:pt x="1683146" y="1535113"/>
                  </a:cubicBezTo>
                  <a:cubicBezTo>
                    <a:pt x="1656754" y="1535113"/>
                    <a:pt x="1720849" y="1531303"/>
                    <a:pt x="1660524" y="1531303"/>
                  </a:cubicBezTo>
                  <a:cubicBezTo>
                    <a:pt x="1603969" y="1531303"/>
                    <a:pt x="1539874" y="1535113"/>
                    <a:pt x="1592658" y="1531303"/>
                  </a:cubicBezTo>
                  <a:cubicBezTo>
                    <a:pt x="1645443" y="1527493"/>
                    <a:pt x="1592658" y="1527493"/>
                    <a:pt x="1611510" y="1527493"/>
                  </a:cubicBezTo>
                  <a:cubicBezTo>
                    <a:pt x="1626592" y="1527493"/>
                    <a:pt x="1686917" y="1523683"/>
                    <a:pt x="1709539" y="1523683"/>
                  </a:cubicBezTo>
                  <a:cubicBezTo>
                    <a:pt x="1726505" y="1523683"/>
                    <a:pt x="1703176" y="1519397"/>
                    <a:pt x="1699995" y="1518861"/>
                  </a:cubicBezTo>
                  <a:cubicBezTo>
                    <a:pt x="1698935" y="1518683"/>
                    <a:pt x="1700113" y="1518921"/>
                    <a:pt x="1705768" y="1519873"/>
                  </a:cubicBezTo>
                  <a:cubicBezTo>
                    <a:pt x="1728390" y="1519873"/>
                    <a:pt x="1762323" y="1519873"/>
                    <a:pt x="1822648" y="1519873"/>
                  </a:cubicBezTo>
                  <a:cubicBezTo>
                    <a:pt x="1852811" y="1519873"/>
                    <a:pt x="1880146" y="1519873"/>
                    <a:pt x="1899940" y="1519873"/>
                  </a:cubicBezTo>
                  <a:lnTo>
                    <a:pt x="1907100" y="1519873"/>
                  </a:lnTo>
                  <a:lnTo>
                    <a:pt x="1912963" y="1496336"/>
                  </a:lnTo>
                  <a:cubicBezTo>
                    <a:pt x="1916730" y="1436062"/>
                    <a:pt x="1924264" y="1451130"/>
                    <a:pt x="1920497" y="1387090"/>
                  </a:cubicBezTo>
                  <a:cubicBezTo>
                    <a:pt x="1920497" y="1319282"/>
                    <a:pt x="1912963" y="1187434"/>
                    <a:pt x="1916730" y="1119626"/>
                  </a:cubicBezTo>
                  <a:lnTo>
                    <a:pt x="1919333" y="1085717"/>
                  </a:lnTo>
                  <a:lnTo>
                    <a:pt x="1893394" y="1085374"/>
                  </a:lnTo>
                  <a:cubicBezTo>
                    <a:pt x="1869787" y="1084898"/>
                    <a:pt x="1844291" y="1083945"/>
                    <a:pt x="1836737" y="1082040"/>
                  </a:cubicBezTo>
                  <a:cubicBezTo>
                    <a:pt x="1821628" y="1074420"/>
                    <a:pt x="1938720" y="1082040"/>
                    <a:pt x="1855623" y="1074420"/>
                  </a:cubicBezTo>
                  <a:cubicBezTo>
                    <a:pt x="1768748" y="1066800"/>
                    <a:pt x="1855623" y="1074420"/>
                    <a:pt x="1791411" y="1070610"/>
                  </a:cubicBezTo>
                  <a:cubicBezTo>
                    <a:pt x="1727199" y="1066800"/>
                    <a:pt x="1749862" y="1066800"/>
                    <a:pt x="1772525" y="1066800"/>
                  </a:cubicBezTo>
                  <a:cubicBezTo>
                    <a:pt x="1798965" y="1066800"/>
                    <a:pt x="1889617" y="1074420"/>
                    <a:pt x="1919834" y="1078230"/>
                  </a:cubicBezTo>
                  <a:lnTo>
                    <a:pt x="1919909" y="1078224"/>
                  </a:lnTo>
                  <a:lnTo>
                    <a:pt x="1921262" y="1060588"/>
                  </a:lnTo>
                  <a:cubicBezTo>
                    <a:pt x="1922719" y="1045093"/>
                    <a:pt x="1924342" y="1029499"/>
                    <a:pt x="1925956" y="1014823"/>
                  </a:cubicBezTo>
                  <a:lnTo>
                    <a:pt x="1930315" y="977039"/>
                  </a:lnTo>
                  <a:lnTo>
                    <a:pt x="1931217" y="938655"/>
                  </a:lnTo>
                  <a:cubicBezTo>
                    <a:pt x="1931217" y="919783"/>
                    <a:pt x="1930276" y="902798"/>
                    <a:pt x="1928864" y="887228"/>
                  </a:cubicBezTo>
                  <a:lnTo>
                    <a:pt x="1928695" y="885826"/>
                  </a:lnTo>
                  <a:lnTo>
                    <a:pt x="1914393" y="885826"/>
                  </a:lnTo>
                  <a:cubicBezTo>
                    <a:pt x="1901176" y="885826"/>
                    <a:pt x="1882294" y="885826"/>
                    <a:pt x="1859636" y="885826"/>
                  </a:cubicBezTo>
                  <a:cubicBezTo>
                    <a:pt x="1814320" y="885826"/>
                    <a:pt x="1901175" y="878285"/>
                    <a:pt x="1855859" y="874515"/>
                  </a:cubicBezTo>
                  <a:cubicBezTo>
                    <a:pt x="1806767" y="874515"/>
                    <a:pt x="1772780" y="874515"/>
                    <a:pt x="1757675" y="870745"/>
                  </a:cubicBezTo>
                  <a:cubicBezTo>
                    <a:pt x="1742569" y="866974"/>
                    <a:pt x="1829425" y="874515"/>
                    <a:pt x="1757675" y="863204"/>
                  </a:cubicBezTo>
                  <a:cubicBezTo>
                    <a:pt x="1721800" y="859434"/>
                    <a:pt x="1737849" y="858491"/>
                    <a:pt x="1757675" y="858491"/>
                  </a:cubicBezTo>
                  <a:cubicBezTo>
                    <a:pt x="1777500" y="858491"/>
                    <a:pt x="1801103" y="859434"/>
                    <a:pt x="1780333" y="859434"/>
                  </a:cubicBezTo>
                  <a:cubicBezTo>
                    <a:pt x="1743985" y="859434"/>
                    <a:pt x="1849310" y="865207"/>
                    <a:pt x="1848380" y="861599"/>
                  </a:cubicBezTo>
                  <a:lnTo>
                    <a:pt x="1845108" y="860670"/>
                  </a:lnTo>
                  <a:lnTo>
                    <a:pt x="1851611" y="861319"/>
                  </a:lnTo>
                  <a:cubicBezTo>
                    <a:pt x="1862232" y="862262"/>
                    <a:pt x="1875567" y="863204"/>
                    <a:pt x="1889080" y="863675"/>
                  </a:cubicBezTo>
                  <a:lnTo>
                    <a:pt x="1925970" y="863224"/>
                  </a:lnTo>
                  <a:lnTo>
                    <a:pt x="1923688" y="844294"/>
                  </a:lnTo>
                  <a:cubicBezTo>
                    <a:pt x="1923688" y="832971"/>
                    <a:pt x="1916159" y="825422"/>
                    <a:pt x="1908630" y="817873"/>
                  </a:cubicBezTo>
                  <a:cubicBezTo>
                    <a:pt x="1901101" y="806549"/>
                    <a:pt x="1889807" y="799001"/>
                    <a:pt x="1870984" y="791452"/>
                  </a:cubicBezTo>
                  <a:cubicBezTo>
                    <a:pt x="1837103" y="776354"/>
                    <a:pt x="1788164" y="765031"/>
                    <a:pt x="1716637" y="757482"/>
                  </a:cubicBezTo>
                  <a:cubicBezTo>
                    <a:pt x="1609347" y="743328"/>
                    <a:pt x="1459707" y="735543"/>
                    <a:pt x="1258185" y="732536"/>
                  </a:cubicBezTo>
                  <a:lnTo>
                    <a:pt x="1202371" y="731945"/>
                  </a:lnTo>
                  <a:close/>
                  <a:moveTo>
                    <a:pt x="484353" y="555667"/>
                  </a:moveTo>
                  <a:lnTo>
                    <a:pt x="481354" y="557472"/>
                  </a:lnTo>
                  <a:lnTo>
                    <a:pt x="475083" y="563846"/>
                  </a:lnTo>
                  <a:lnTo>
                    <a:pt x="484353" y="555667"/>
                  </a:lnTo>
                  <a:close/>
                  <a:moveTo>
                    <a:pt x="920312" y="191891"/>
                  </a:moveTo>
                  <a:lnTo>
                    <a:pt x="895454" y="213713"/>
                  </a:lnTo>
                  <a:lnTo>
                    <a:pt x="880878" y="237110"/>
                  </a:lnTo>
                  <a:cubicBezTo>
                    <a:pt x="869571" y="255955"/>
                    <a:pt x="846956" y="274800"/>
                    <a:pt x="820573" y="289876"/>
                  </a:cubicBezTo>
                  <a:lnTo>
                    <a:pt x="774815" y="319617"/>
                  </a:lnTo>
                  <a:lnTo>
                    <a:pt x="653303" y="426288"/>
                  </a:lnTo>
                  <a:lnTo>
                    <a:pt x="643425" y="440634"/>
                  </a:lnTo>
                  <a:cubicBezTo>
                    <a:pt x="628348" y="467017"/>
                    <a:pt x="601965" y="485862"/>
                    <a:pt x="571812" y="504707"/>
                  </a:cubicBezTo>
                  <a:lnTo>
                    <a:pt x="549774" y="517173"/>
                  </a:lnTo>
                  <a:lnTo>
                    <a:pt x="415727" y="634848"/>
                  </a:lnTo>
                  <a:lnTo>
                    <a:pt x="398433" y="659234"/>
                  </a:lnTo>
                  <a:cubicBezTo>
                    <a:pt x="383357" y="681848"/>
                    <a:pt x="362627" y="698809"/>
                    <a:pt x="345666" y="710116"/>
                  </a:cubicBezTo>
                  <a:lnTo>
                    <a:pt x="324814" y="722489"/>
                  </a:lnTo>
                  <a:lnTo>
                    <a:pt x="468334" y="720740"/>
                  </a:lnTo>
                  <a:cubicBezTo>
                    <a:pt x="686090" y="718086"/>
                    <a:pt x="875259" y="715963"/>
                    <a:pt x="1039017" y="715963"/>
                  </a:cubicBezTo>
                  <a:cubicBezTo>
                    <a:pt x="1233127" y="715963"/>
                    <a:pt x="1390841" y="718451"/>
                    <a:pt x="1516813" y="724593"/>
                  </a:cubicBezTo>
                  <a:lnTo>
                    <a:pt x="1629894" y="731838"/>
                  </a:lnTo>
                  <a:lnTo>
                    <a:pt x="1633536" y="731838"/>
                  </a:lnTo>
                  <a:lnTo>
                    <a:pt x="1635618" y="732324"/>
                  </a:lnTo>
                  <a:lnTo>
                    <a:pt x="1667118" y="735498"/>
                  </a:lnTo>
                  <a:lnTo>
                    <a:pt x="1658225" y="729607"/>
                  </a:lnTo>
                  <a:cubicBezTo>
                    <a:pt x="1649286" y="722527"/>
                    <a:pt x="1639877" y="714032"/>
                    <a:pt x="1630467" y="704593"/>
                  </a:cubicBezTo>
                  <a:lnTo>
                    <a:pt x="1594095" y="654071"/>
                  </a:lnTo>
                  <a:lnTo>
                    <a:pt x="1458600" y="520490"/>
                  </a:lnTo>
                  <a:lnTo>
                    <a:pt x="1446044" y="512033"/>
                  </a:lnTo>
                  <a:cubicBezTo>
                    <a:pt x="1412170" y="489379"/>
                    <a:pt x="1363242" y="459174"/>
                    <a:pt x="1318077" y="387436"/>
                  </a:cubicBezTo>
                  <a:lnTo>
                    <a:pt x="1309221" y="373221"/>
                  </a:lnTo>
                  <a:lnTo>
                    <a:pt x="1203100" y="268599"/>
                  </a:lnTo>
                  <a:lnTo>
                    <a:pt x="1165175" y="242073"/>
                  </a:lnTo>
                  <a:lnTo>
                    <a:pt x="1128373" y="201503"/>
                  </a:lnTo>
                  <a:lnTo>
                    <a:pt x="1127479" y="202252"/>
                  </a:lnTo>
                  <a:lnTo>
                    <a:pt x="1128713" y="203490"/>
                  </a:lnTo>
                  <a:lnTo>
                    <a:pt x="1121958" y="206877"/>
                  </a:lnTo>
                  <a:lnTo>
                    <a:pt x="1121373" y="207367"/>
                  </a:lnTo>
                  <a:lnTo>
                    <a:pt x="1120178" y="208269"/>
                  </a:lnTo>
                  <a:lnTo>
                    <a:pt x="1117402" y="211052"/>
                  </a:lnTo>
                  <a:lnTo>
                    <a:pt x="1117009" y="210658"/>
                  </a:lnTo>
                  <a:lnTo>
                    <a:pt x="1101944" y="222017"/>
                  </a:lnTo>
                  <a:lnTo>
                    <a:pt x="1102320" y="222395"/>
                  </a:lnTo>
                  <a:lnTo>
                    <a:pt x="1094570" y="227578"/>
                  </a:lnTo>
                  <a:lnTo>
                    <a:pt x="1091371" y="229989"/>
                  </a:lnTo>
                  <a:cubicBezTo>
                    <a:pt x="1083871" y="233760"/>
                    <a:pt x="1072620" y="237530"/>
                    <a:pt x="1057620" y="237530"/>
                  </a:cubicBezTo>
                  <a:cubicBezTo>
                    <a:pt x="1057620" y="241300"/>
                    <a:pt x="1053869" y="241300"/>
                    <a:pt x="1050119" y="241300"/>
                  </a:cubicBezTo>
                  <a:lnTo>
                    <a:pt x="1049616" y="241261"/>
                  </a:lnTo>
                  <a:lnTo>
                    <a:pt x="1049536" y="241301"/>
                  </a:lnTo>
                  <a:cubicBezTo>
                    <a:pt x="1034455" y="241301"/>
                    <a:pt x="1015603" y="237520"/>
                    <a:pt x="1000522" y="237520"/>
                  </a:cubicBezTo>
                  <a:cubicBezTo>
                    <a:pt x="981670" y="233739"/>
                    <a:pt x="970359" y="229958"/>
                    <a:pt x="955278" y="222395"/>
                  </a:cubicBezTo>
                  <a:cubicBezTo>
                    <a:pt x="951508" y="218614"/>
                    <a:pt x="951508" y="218614"/>
                    <a:pt x="947737" y="218614"/>
                  </a:cubicBezTo>
                  <a:lnTo>
                    <a:pt x="955384" y="221682"/>
                  </a:lnTo>
                  <a:lnTo>
                    <a:pt x="922613" y="196056"/>
                  </a:lnTo>
                  <a:lnTo>
                    <a:pt x="920312" y="191891"/>
                  </a:lnTo>
                  <a:close/>
                  <a:moveTo>
                    <a:pt x="1001367" y="15081"/>
                  </a:moveTo>
                  <a:cubicBezTo>
                    <a:pt x="997617" y="15081"/>
                    <a:pt x="993866" y="15081"/>
                    <a:pt x="990116" y="18851"/>
                  </a:cubicBezTo>
                  <a:cubicBezTo>
                    <a:pt x="975116" y="22622"/>
                    <a:pt x="963865" y="26392"/>
                    <a:pt x="956365" y="33933"/>
                  </a:cubicBezTo>
                  <a:cubicBezTo>
                    <a:pt x="952614" y="33933"/>
                    <a:pt x="952614" y="37703"/>
                    <a:pt x="948864" y="41473"/>
                  </a:cubicBezTo>
                  <a:cubicBezTo>
                    <a:pt x="945114" y="49014"/>
                    <a:pt x="941364" y="52784"/>
                    <a:pt x="937614" y="56555"/>
                  </a:cubicBezTo>
                  <a:cubicBezTo>
                    <a:pt x="933863" y="67865"/>
                    <a:pt x="930113" y="75406"/>
                    <a:pt x="926363" y="86717"/>
                  </a:cubicBezTo>
                  <a:cubicBezTo>
                    <a:pt x="918863" y="101798"/>
                    <a:pt x="915113" y="116880"/>
                    <a:pt x="915113" y="135731"/>
                  </a:cubicBezTo>
                  <a:cubicBezTo>
                    <a:pt x="915113" y="143272"/>
                    <a:pt x="918863" y="150812"/>
                    <a:pt x="918863" y="158353"/>
                  </a:cubicBezTo>
                  <a:cubicBezTo>
                    <a:pt x="918863" y="169664"/>
                    <a:pt x="926363" y="180975"/>
                    <a:pt x="933863" y="188516"/>
                  </a:cubicBezTo>
                  <a:cubicBezTo>
                    <a:pt x="941364" y="196056"/>
                    <a:pt x="952614" y="203597"/>
                    <a:pt x="963865" y="207367"/>
                  </a:cubicBezTo>
                  <a:cubicBezTo>
                    <a:pt x="978866" y="214908"/>
                    <a:pt x="986366" y="218678"/>
                    <a:pt x="1005117" y="222449"/>
                  </a:cubicBezTo>
                  <a:cubicBezTo>
                    <a:pt x="1020118" y="222449"/>
                    <a:pt x="1035119" y="226219"/>
                    <a:pt x="1050119" y="226219"/>
                  </a:cubicBezTo>
                  <a:cubicBezTo>
                    <a:pt x="1053869" y="226219"/>
                    <a:pt x="1053869" y="226219"/>
                    <a:pt x="1057620" y="222449"/>
                  </a:cubicBezTo>
                  <a:cubicBezTo>
                    <a:pt x="1068870" y="222449"/>
                    <a:pt x="1076371" y="218678"/>
                    <a:pt x="1087621" y="214908"/>
                  </a:cubicBezTo>
                  <a:cubicBezTo>
                    <a:pt x="1095122" y="211138"/>
                    <a:pt x="1102622" y="203597"/>
                    <a:pt x="1110122" y="196056"/>
                  </a:cubicBezTo>
                  <a:cubicBezTo>
                    <a:pt x="1117623" y="192286"/>
                    <a:pt x="1125123" y="184745"/>
                    <a:pt x="1132624" y="180975"/>
                  </a:cubicBezTo>
                  <a:cubicBezTo>
                    <a:pt x="1136374" y="173434"/>
                    <a:pt x="1140124" y="165894"/>
                    <a:pt x="1140124" y="158353"/>
                  </a:cubicBezTo>
                  <a:cubicBezTo>
                    <a:pt x="1143874" y="147042"/>
                    <a:pt x="1143874" y="139501"/>
                    <a:pt x="1143874" y="128190"/>
                  </a:cubicBezTo>
                  <a:cubicBezTo>
                    <a:pt x="1143874" y="124420"/>
                    <a:pt x="1143874" y="120650"/>
                    <a:pt x="1143874" y="116880"/>
                  </a:cubicBezTo>
                  <a:cubicBezTo>
                    <a:pt x="1143874" y="101798"/>
                    <a:pt x="1143874" y="86717"/>
                    <a:pt x="1136374" y="71636"/>
                  </a:cubicBezTo>
                  <a:cubicBezTo>
                    <a:pt x="1128874" y="64095"/>
                    <a:pt x="1128874" y="52784"/>
                    <a:pt x="1121373" y="49014"/>
                  </a:cubicBezTo>
                  <a:cubicBezTo>
                    <a:pt x="1117623" y="41473"/>
                    <a:pt x="1113872" y="41473"/>
                    <a:pt x="1102622" y="33933"/>
                  </a:cubicBezTo>
                  <a:cubicBezTo>
                    <a:pt x="1087621" y="26392"/>
                    <a:pt x="1072620" y="15081"/>
                    <a:pt x="1057620" y="18851"/>
                  </a:cubicBezTo>
                  <a:cubicBezTo>
                    <a:pt x="1050119" y="18851"/>
                    <a:pt x="1046369" y="18851"/>
                    <a:pt x="1042619" y="18851"/>
                  </a:cubicBezTo>
                  <a:cubicBezTo>
                    <a:pt x="1035119" y="18851"/>
                    <a:pt x="1027618" y="18851"/>
                    <a:pt x="1016368" y="18851"/>
                  </a:cubicBezTo>
                  <a:cubicBezTo>
                    <a:pt x="1012617" y="18851"/>
                    <a:pt x="1005117" y="15081"/>
                    <a:pt x="1001367" y="15081"/>
                  </a:cubicBezTo>
                  <a:close/>
                  <a:moveTo>
                    <a:pt x="1001367" y="0"/>
                  </a:moveTo>
                  <a:cubicBezTo>
                    <a:pt x="1008867" y="0"/>
                    <a:pt x="1012617" y="3770"/>
                    <a:pt x="1016368" y="3770"/>
                  </a:cubicBezTo>
                  <a:cubicBezTo>
                    <a:pt x="1027618" y="3770"/>
                    <a:pt x="1035119" y="3770"/>
                    <a:pt x="1042619" y="3770"/>
                  </a:cubicBezTo>
                  <a:lnTo>
                    <a:pt x="1053869" y="3770"/>
                  </a:lnTo>
                  <a:cubicBezTo>
                    <a:pt x="1057620" y="11311"/>
                    <a:pt x="1057620" y="11311"/>
                    <a:pt x="1057620" y="11311"/>
                  </a:cubicBezTo>
                  <a:cubicBezTo>
                    <a:pt x="1057620" y="3770"/>
                    <a:pt x="1057620" y="3770"/>
                    <a:pt x="1057620" y="3770"/>
                  </a:cubicBezTo>
                  <a:cubicBezTo>
                    <a:pt x="1076371" y="3770"/>
                    <a:pt x="1095122" y="15081"/>
                    <a:pt x="1110122" y="22622"/>
                  </a:cubicBezTo>
                  <a:lnTo>
                    <a:pt x="1129207" y="33586"/>
                  </a:lnTo>
                  <a:lnTo>
                    <a:pt x="1136253" y="37119"/>
                  </a:lnTo>
                  <a:cubicBezTo>
                    <a:pt x="1140024" y="48462"/>
                    <a:pt x="1143794" y="56025"/>
                    <a:pt x="1147564" y="63587"/>
                  </a:cubicBezTo>
                  <a:cubicBezTo>
                    <a:pt x="1158875" y="82493"/>
                    <a:pt x="1158875" y="101398"/>
                    <a:pt x="1158875" y="116523"/>
                  </a:cubicBezTo>
                  <a:lnTo>
                    <a:pt x="1158875" y="116880"/>
                  </a:lnTo>
                  <a:lnTo>
                    <a:pt x="1158875" y="127867"/>
                  </a:lnTo>
                  <a:lnTo>
                    <a:pt x="1158875" y="128190"/>
                  </a:lnTo>
                  <a:cubicBezTo>
                    <a:pt x="1158875" y="139501"/>
                    <a:pt x="1158875" y="150812"/>
                    <a:pt x="1155125" y="162123"/>
                  </a:cubicBezTo>
                  <a:cubicBezTo>
                    <a:pt x="1155125" y="167779"/>
                    <a:pt x="1153250" y="172492"/>
                    <a:pt x="1150906" y="176733"/>
                  </a:cubicBezTo>
                  <a:lnTo>
                    <a:pt x="1144014" y="188281"/>
                  </a:lnTo>
                  <a:lnTo>
                    <a:pt x="1211007" y="254328"/>
                  </a:lnTo>
                  <a:lnTo>
                    <a:pt x="1223983" y="262839"/>
                  </a:lnTo>
                  <a:cubicBezTo>
                    <a:pt x="1246566" y="277941"/>
                    <a:pt x="1265384" y="289268"/>
                    <a:pt x="1280439" y="308147"/>
                  </a:cubicBezTo>
                  <a:cubicBezTo>
                    <a:pt x="1287967" y="315698"/>
                    <a:pt x="1295494" y="325137"/>
                    <a:pt x="1303963" y="336937"/>
                  </a:cubicBezTo>
                  <a:lnTo>
                    <a:pt x="1322531" y="364277"/>
                  </a:lnTo>
                  <a:lnTo>
                    <a:pt x="1456664" y="496514"/>
                  </a:lnTo>
                  <a:lnTo>
                    <a:pt x="1457335" y="496931"/>
                  </a:lnTo>
                  <a:cubicBezTo>
                    <a:pt x="1472390" y="512033"/>
                    <a:pt x="1498736" y="530912"/>
                    <a:pt x="1525083" y="553566"/>
                  </a:cubicBezTo>
                  <a:cubicBezTo>
                    <a:pt x="1555193" y="576220"/>
                    <a:pt x="1581539" y="602649"/>
                    <a:pt x="1596594" y="629079"/>
                  </a:cubicBezTo>
                  <a:lnTo>
                    <a:pt x="1605861" y="643604"/>
                  </a:lnTo>
                  <a:lnTo>
                    <a:pt x="1701800" y="738188"/>
                  </a:lnTo>
                  <a:lnTo>
                    <a:pt x="1701069" y="738919"/>
                  </a:lnTo>
                  <a:lnTo>
                    <a:pt x="1710285" y="739848"/>
                  </a:lnTo>
                  <a:cubicBezTo>
                    <a:pt x="1758048" y="745687"/>
                    <a:pt x="1797576" y="752764"/>
                    <a:pt x="1829574" y="761256"/>
                  </a:cubicBezTo>
                  <a:cubicBezTo>
                    <a:pt x="1870984" y="772580"/>
                    <a:pt x="1901101" y="787677"/>
                    <a:pt x="1919923" y="806549"/>
                  </a:cubicBezTo>
                  <a:cubicBezTo>
                    <a:pt x="1931217" y="817873"/>
                    <a:pt x="1934982" y="829196"/>
                    <a:pt x="1938746" y="840519"/>
                  </a:cubicBezTo>
                  <a:cubicBezTo>
                    <a:pt x="1942511" y="866940"/>
                    <a:pt x="1946275" y="900910"/>
                    <a:pt x="1946275" y="938655"/>
                  </a:cubicBezTo>
                  <a:cubicBezTo>
                    <a:pt x="1946275" y="1036790"/>
                    <a:pt x="1934982" y="1153797"/>
                    <a:pt x="1934982" y="1259481"/>
                  </a:cubicBezTo>
                  <a:cubicBezTo>
                    <a:pt x="1934982" y="1293451"/>
                    <a:pt x="1934982" y="1327421"/>
                    <a:pt x="1938746" y="1357617"/>
                  </a:cubicBezTo>
                  <a:cubicBezTo>
                    <a:pt x="1942511" y="1384038"/>
                    <a:pt x="1942511" y="1410459"/>
                    <a:pt x="1942511" y="1433105"/>
                  </a:cubicBezTo>
                  <a:cubicBezTo>
                    <a:pt x="1942511" y="1459526"/>
                    <a:pt x="1940629" y="1483116"/>
                    <a:pt x="1935923" y="1504348"/>
                  </a:cubicBezTo>
                  <a:lnTo>
                    <a:pt x="1929524" y="1519873"/>
                  </a:lnTo>
                  <a:lnTo>
                    <a:pt x="1931987" y="1519873"/>
                  </a:lnTo>
                  <a:lnTo>
                    <a:pt x="1924447" y="1535113"/>
                  </a:lnTo>
                  <a:lnTo>
                    <a:pt x="1923292" y="1534994"/>
                  </a:lnTo>
                  <a:lnTo>
                    <a:pt x="1912394" y="1561436"/>
                  </a:lnTo>
                  <a:cubicBezTo>
                    <a:pt x="1893571" y="1591631"/>
                    <a:pt x="1859690" y="1614278"/>
                    <a:pt x="1814516" y="1621827"/>
                  </a:cubicBezTo>
                  <a:cubicBezTo>
                    <a:pt x="1788164" y="1625601"/>
                    <a:pt x="1754283" y="1625601"/>
                    <a:pt x="1720402" y="1625601"/>
                  </a:cubicBezTo>
                  <a:cubicBezTo>
                    <a:pt x="1584878" y="1625601"/>
                    <a:pt x="1389121" y="1602955"/>
                    <a:pt x="1050311" y="1602955"/>
                  </a:cubicBezTo>
                  <a:cubicBezTo>
                    <a:pt x="975020" y="1602955"/>
                    <a:pt x="888435" y="1602955"/>
                    <a:pt x="794321" y="1606729"/>
                  </a:cubicBezTo>
                  <a:cubicBezTo>
                    <a:pt x="587271" y="1614278"/>
                    <a:pt x="432924" y="1618052"/>
                    <a:pt x="319987" y="1618052"/>
                  </a:cubicBezTo>
                  <a:cubicBezTo>
                    <a:pt x="240932" y="1618052"/>
                    <a:pt x="176934" y="1618052"/>
                    <a:pt x="131760" y="1610503"/>
                  </a:cubicBezTo>
                  <a:cubicBezTo>
                    <a:pt x="86585" y="1602955"/>
                    <a:pt x="60233" y="1595406"/>
                    <a:pt x="37646" y="1580308"/>
                  </a:cubicBezTo>
                  <a:cubicBezTo>
                    <a:pt x="26352" y="1568985"/>
                    <a:pt x="18823" y="1557661"/>
                    <a:pt x="15058" y="1542564"/>
                  </a:cubicBezTo>
                  <a:cubicBezTo>
                    <a:pt x="3765" y="1508594"/>
                    <a:pt x="0" y="1455752"/>
                    <a:pt x="0" y="1387812"/>
                  </a:cubicBezTo>
                  <a:cubicBezTo>
                    <a:pt x="0" y="1319872"/>
                    <a:pt x="3765" y="1233060"/>
                    <a:pt x="3765" y="1131151"/>
                  </a:cubicBezTo>
                  <a:cubicBezTo>
                    <a:pt x="3765" y="1085857"/>
                    <a:pt x="3765" y="1033015"/>
                    <a:pt x="0" y="976399"/>
                  </a:cubicBezTo>
                  <a:cubicBezTo>
                    <a:pt x="0" y="972624"/>
                    <a:pt x="0" y="968850"/>
                    <a:pt x="0" y="965076"/>
                  </a:cubicBezTo>
                  <a:cubicBezTo>
                    <a:pt x="0" y="908459"/>
                    <a:pt x="15058" y="866940"/>
                    <a:pt x="33881" y="832971"/>
                  </a:cubicBezTo>
                  <a:cubicBezTo>
                    <a:pt x="52704" y="799001"/>
                    <a:pt x="75291" y="776354"/>
                    <a:pt x="101643" y="757482"/>
                  </a:cubicBezTo>
                  <a:cubicBezTo>
                    <a:pt x="158111" y="727286"/>
                    <a:pt x="214580" y="723512"/>
                    <a:pt x="233403" y="723512"/>
                  </a:cubicBezTo>
                  <a:cubicBezTo>
                    <a:pt x="237167" y="723512"/>
                    <a:pt x="240932" y="723512"/>
                    <a:pt x="240932" y="723512"/>
                  </a:cubicBezTo>
                  <a:lnTo>
                    <a:pt x="294873" y="722855"/>
                  </a:lnTo>
                  <a:lnTo>
                    <a:pt x="402341" y="628030"/>
                  </a:lnTo>
                  <a:lnTo>
                    <a:pt x="421048" y="598931"/>
                  </a:lnTo>
                  <a:cubicBezTo>
                    <a:pt x="432355" y="583855"/>
                    <a:pt x="447432" y="568779"/>
                    <a:pt x="473815" y="546165"/>
                  </a:cubicBezTo>
                  <a:cubicBezTo>
                    <a:pt x="487007" y="536743"/>
                    <a:pt x="502084" y="528263"/>
                    <a:pt x="517631" y="519783"/>
                  </a:cubicBezTo>
                  <a:lnTo>
                    <a:pt x="538218" y="508138"/>
                  </a:lnTo>
                  <a:lnTo>
                    <a:pt x="646109" y="412941"/>
                  </a:lnTo>
                  <a:lnTo>
                    <a:pt x="654968" y="400177"/>
                  </a:lnTo>
                  <a:cubicBezTo>
                    <a:pt x="678289" y="370673"/>
                    <a:pt x="703731" y="350179"/>
                    <a:pt x="737652" y="327565"/>
                  </a:cubicBezTo>
                  <a:lnTo>
                    <a:pt x="757455" y="314694"/>
                  </a:lnTo>
                  <a:lnTo>
                    <a:pt x="904405" y="185032"/>
                  </a:lnTo>
                  <a:lnTo>
                    <a:pt x="911804" y="176495"/>
                  </a:lnTo>
                  <a:lnTo>
                    <a:pt x="903862" y="162123"/>
                  </a:lnTo>
                  <a:cubicBezTo>
                    <a:pt x="903862" y="150812"/>
                    <a:pt x="900112" y="143272"/>
                    <a:pt x="900112" y="135731"/>
                  </a:cubicBezTo>
                  <a:cubicBezTo>
                    <a:pt x="900112" y="116880"/>
                    <a:pt x="903862" y="98028"/>
                    <a:pt x="911362" y="82947"/>
                  </a:cubicBezTo>
                  <a:cubicBezTo>
                    <a:pt x="915113" y="71636"/>
                    <a:pt x="918863" y="60325"/>
                    <a:pt x="926363" y="49014"/>
                  </a:cubicBezTo>
                  <a:cubicBezTo>
                    <a:pt x="930113" y="41473"/>
                    <a:pt x="933863" y="37703"/>
                    <a:pt x="937614" y="33933"/>
                  </a:cubicBezTo>
                  <a:cubicBezTo>
                    <a:pt x="937614" y="30162"/>
                    <a:pt x="941364" y="26392"/>
                    <a:pt x="945114" y="22622"/>
                  </a:cubicBezTo>
                  <a:cubicBezTo>
                    <a:pt x="956365" y="11311"/>
                    <a:pt x="975116" y="7540"/>
                    <a:pt x="986366" y="3770"/>
                  </a:cubicBezTo>
                  <a:cubicBezTo>
                    <a:pt x="990116" y="0"/>
                    <a:pt x="997617" y="0"/>
                    <a:pt x="1001367" y="0"/>
                  </a:cubicBezTo>
                  <a:close/>
                </a:path>
              </a:pathLst>
            </a:custGeom>
            <a:solidFill>
              <a:schemeClr val="accent1"/>
            </a:solidFill>
            <a:ln w="9525">
              <a:solidFill>
                <a:srgbClr val="FD845B"/>
              </a:solidFill>
              <a:round/>
              <a:headEnd/>
              <a:tailEnd/>
            </a:ln>
          </p:spPr>
          <p:txBody>
            <a:bodyPr/>
            <a:lstStyle/>
            <a:p>
              <a:endParaRPr lang="zh-CN" altLang="en-US" sz="1470" dirty="0">
                <a:ea typeface="思源黑体 CN Light" panose="020B0300000000000000" pitchFamily="34" charset="-122"/>
              </a:endParaRPr>
            </a:p>
          </p:txBody>
        </p:sp>
        <p:sp>
          <p:nvSpPr>
            <p:cNvPr id="20" name="MH_Other_10">
              <a:extLst>
                <a:ext uri="{FF2B5EF4-FFF2-40B4-BE49-F238E27FC236}">
                  <a16:creationId xmlns:a16="http://schemas.microsoft.com/office/drawing/2014/main" id="{2C0C9E62-D67A-4B04-AC41-9FAC343BCB85}"/>
                </a:ext>
              </a:extLst>
            </p:cNvPr>
            <p:cNvSpPr>
              <a:spLocks/>
            </p:cNvSpPr>
            <p:nvPr>
              <p:custDataLst>
                <p:tags r:id="rId2"/>
              </p:custDataLst>
            </p:nvPr>
          </p:nvSpPr>
          <p:spPr bwMode="auto">
            <a:xfrm>
              <a:off x="6402388" y="4230688"/>
              <a:ext cx="1930400" cy="1439862"/>
            </a:xfrm>
            <a:custGeom>
              <a:avLst/>
              <a:gdLst>
                <a:gd name="T0" fmla="*/ 1924272 w 1930133"/>
                <a:gd name="T1" fmla="*/ 671098 h 1439863"/>
                <a:gd name="T2" fmla="*/ 1788707 w 1930133"/>
                <a:gd name="T3" fmla="*/ 1432326 h 1439863"/>
                <a:gd name="T4" fmla="*/ 1442262 w 1930133"/>
                <a:gd name="T5" fmla="*/ 1432326 h 1439863"/>
                <a:gd name="T6" fmla="*/ 779500 w 1930133"/>
                <a:gd name="T7" fmla="*/ 1432326 h 1439863"/>
                <a:gd name="T8" fmla="*/ 0 w 1930133"/>
                <a:gd name="T9" fmla="*/ 1375799 h 1439863"/>
                <a:gd name="T10" fmla="*/ 90377 w 1930133"/>
                <a:gd name="T11" fmla="*/ 1398410 h 1439863"/>
                <a:gd name="T12" fmla="*/ 753140 w 1930133"/>
                <a:gd name="T13" fmla="*/ 1394642 h 1439863"/>
                <a:gd name="T14" fmla="*/ 1679501 w 1930133"/>
                <a:gd name="T15" fmla="*/ 1413484 h 1439863"/>
                <a:gd name="T16" fmla="*/ 1871552 w 1930133"/>
                <a:gd name="T17" fmla="*/ 1349420 h 1439863"/>
                <a:gd name="T18" fmla="*/ 1897912 w 1930133"/>
                <a:gd name="T19" fmla="*/ 1145923 h 1439863"/>
                <a:gd name="T20" fmla="*/ 1905443 w 1930133"/>
                <a:gd name="T21" fmla="*/ 727625 h 1439863"/>
                <a:gd name="T22" fmla="*/ 1084457 w 1930133"/>
                <a:gd name="T23" fmla="*/ 19050 h 1439863"/>
                <a:gd name="T24" fmla="*/ 1152297 w 1930133"/>
                <a:gd name="T25" fmla="*/ 71855 h 1439863"/>
                <a:gd name="T26" fmla="*/ 1246519 w 1930133"/>
                <a:gd name="T27" fmla="*/ 169922 h 1439863"/>
                <a:gd name="T28" fmla="*/ 1374661 w 1930133"/>
                <a:gd name="T29" fmla="*/ 294392 h 1439863"/>
                <a:gd name="T30" fmla="*/ 1442501 w 1930133"/>
                <a:gd name="T31" fmla="*/ 347197 h 1439863"/>
                <a:gd name="T32" fmla="*/ 1514110 w 1930133"/>
                <a:gd name="T33" fmla="*/ 430177 h 1439863"/>
                <a:gd name="T34" fmla="*/ 1597025 w 1930133"/>
                <a:gd name="T35" fmla="*/ 516928 h 1439863"/>
                <a:gd name="T36" fmla="*/ 1570643 w 1930133"/>
                <a:gd name="T37" fmla="*/ 520700 h 1439863"/>
                <a:gd name="T38" fmla="*/ 1502803 w 1930133"/>
                <a:gd name="T39" fmla="*/ 441492 h 1439863"/>
                <a:gd name="T40" fmla="*/ 1431194 w 1930133"/>
                <a:gd name="T41" fmla="*/ 358513 h 1439863"/>
                <a:gd name="T42" fmla="*/ 1363354 w 1930133"/>
                <a:gd name="T43" fmla="*/ 305707 h 1439863"/>
                <a:gd name="T44" fmla="*/ 1235212 w 1930133"/>
                <a:gd name="T45" fmla="*/ 177466 h 1439863"/>
                <a:gd name="T46" fmla="*/ 1144759 w 1930133"/>
                <a:gd name="T47" fmla="*/ 86943 h 1439863"/>
                <a:gd name="T48" fmla="*/ 1073150 w 1930133"/>
                <a:gd name="T49" fmla="*/ 26594 h 1439863"/>
                <a:gd name="T50" fmla="*/ 900825 w 1930133"/>
                <a:gd name="T51" fmla="*/ 3770 h 1439863"/>
                <a:gd name="T52" fmla="*/ 906463 w 1930133"/>
                <a:gd name="T53" fmla="*/ 7541 h 1439863"/>
                <a:gd name="T54" fmla="*/ 895187 w 1930133"/>
                <a:gd name="T55" fmla="*/ 0 h 1439863"/>
                <a:gd name="T56" fmla="*/ 898946 w 1930133"/>
                <a:gd name="T57" fmla="*/ 3770 h 1439863"/>
                <a:gd name="T58" fmla="*/ 876393 w 1930133"/>
                <a:gd name="T59" fmla="*/ 37703 h 1439863"/>
                <a:gd name="T60" fmla="*/ 812493 w 1930133"/>
                <a:gd name="T61" fmla="*/ 109339 h 1439863"/>
                <a:gd name="T62" fmla="*/ 741076 w 1930133"/>
                <a:gd name="T63" fmla="*/ 154583 h 1439863"/>
                <a:gd name="T64" fmla="*/ 643348 w 1930133"/>
                <a:gd name="T65" fmla="*/ 252611 h 1439863"/>
                <a:gd name="T66" fmla="*/ 553137 w 1930133"/>
                <a:gd name="T67" fmla="*/ 324247 h 1439863"/>
                <a:gd name="T68" fmla="*/ 444132 w 1930133"/>
                <a:gd name="T69" fmla="*/ 410965 h 1439863"/>
                <a:gd name="T70" fmla="*/ 410302 w 1930133"/>
                <a:gd name="T71" fmla="*/ 459979 h 1439863"/>
                <a:gd name="T72" fmla="*/ 327609 w 1930133"/>
                <a:gd name="T73" fmla="*/ 512763 h 1439863"/>
                <a:gd name="T74" fmla="*/ 327609 w 1930133"/>
                <a:gd name="T75" fmla="*/ 508993 h 1439863"/>
                <a:gd name="T76" fmla="*/ 353920 w 1930133"/>
                <a:gd name="T77" fmla="*/ 493912 h 1439863"/>
                <a:gd name="T78" fmla="*/ 414061 w 1930133"/>
                <a:gd name="T79" fmla="*/ 426046 h 1439863"/>
                <a:gd name="T80" fmla="*/ 481719 w 1930133"/>
                <a:gd name="T81" fmla="*/ 350640 h 1439863"/>
                <a:gd name="T82" fmla="*/ 568172 w 1930133"/>
                <a:gd name="T83" fmla="*/ 297855 h 1439863"/>
                <a:gd name="T84" fmla="*/ 643348 w 1930133"/>
                <a:gd name="T85" fmla="*/ 226219 h 1439863"/>
                <a:gd name="T86" fmla="*/ 759870 w 1930133"/>
                <a:gd name="T87" fmla="*/ 120650 h 1439863"/>
                <a:gd name="T88" fmla="*/ 853840 w 1930133"/>
                <a:gd name="T89" fmla="*/ 49014 h 1439863"/>
                <a:gd name="T90" fmla="*/ 895187 w 1930133"/>
                <a:gd name="T91" fmla="*/ 0 h 1439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30133" h="1439863">
                  <a:moveTo>
                    <a:pt x="1897912" y="633413"/>
                  </a:moveTo>
                  <a:cubicBezTo>
                    <a:pt x="1912975" y="644718"/>
                    <a:pt x="1920506" y="656024"/>
                    <a:pt x="1924272" y="671098"/>
                  </a:cubicBezTo>
                  <a:cubicBezTo>
                    <a:pt x="1943100" y="791688"/>
                    <a:pt x="1909209" y="1036638"/>
                    <a:pt x="1924272" y="1191145"/>
                  </a:cubicBezTo>
                  <a:cubicBezTo>
                    <a:pt x="1943100" y="1341883"/>
                    <a:pt x="1897912" y="1413484"/>
                    <a:pt x="1788707" y="1432326"/>
                  </a:cubicBezTo>
                  <a:cubicBezTo>
                    <a:pt x="1754815" y="1439863"/>
                    <a:pt x="1713393" y="1439863"/>
                    <a:pt x="1668204" y="1439863"/>
                  </a:cubicBezTo>
                  <a:cubicBezTo>
                    <a:pt x="1607953" y="1439863"/>
                    <a:pt x="1532639" y="1436095"/>
                    <a:pt x="1442262" y="1432326"/>
                  </a:cubicBezTo>
                  <a:cubicBezTo>
                    <a:pt x="1348120" y="1428558"/>
                    <a:pt x="1238915" y="1424789"/>
                    <a:pt x="1099584" y="1424789"/>
                  </a:cubicBezTo>
                  <a:cubicBezTo>
                    <a:pt x="1005441" y="1424789"/>
                    <a:pt x="900002" y="1428558"/>
                    <a:pt x="779500" y="1432326"/>
                  </a:cubicBezTo>
                  <a:cubicBezTo>
                    <a:pt x="658997" y="1436095"/>
                    <a:pt x="553558" y="1439863"/>
                    <a:pt x="466947" y="1439863"/>
                  </a:cubicBezTo>
                  <a:cubicBezTo>
                    <a:pt x="109205" y="1439863"/>
                    <a:pt x="3766" y="1405947"/>
                    <a:pt x="0" y="1375799"/>
                  </a:cubicBezTo>
                  <a:cubicBezTo>
                    <a:pt x="0" y="1372031"/>
                    <a:pt x="0" y="1372031"/>
                    <a:pt x="0" y="1368262"/>
                  </a:cubicBezTo>
                  <a:cubicBezTo>
                    <a:pt x="18828" y="1383336"/>
                    <a:pt x="48954" y="1390873"/>
                    <a:pt x="90377" y="1398410"/>
                  </a:cubicBezTo>
                  <a:cubicBezTo>
                    <a:pt x="135565" y="1405947"/>
                    <a:pt x="199582" y="1405947"/>
                    <a:pt x="278661" y="1405947"/>
                  </a:cubicBezTo>
                  <a:cubicBezTo>
                    <a:pt x="391633" y="1405947"/>
                    <a:pt x="546026" y="1402179"/>
                    <a:pt x="753140" y="1394642"/>
                  </a:cubicBezTo>
                  <a:cubicBezTo>
                    <a:pt x="847282" y="1390873"/>
                    <a:pt x="933893" y="1390873"/>
                    <a:pt x="1009207" y="1390873"/>
                  </a:cubicBezTo>
                  <a:cubicBezTo>
                    <a:pt x="1348120" y="1390873"/>
                    <a:pt x="1543936" y="1413484"/>
                    <a:pt x="1679501" y="1413484"/>
                  </a:cubicBezTo>
                  <a:cubicBezTo>
                    <a:pt x="1713393" y="1413484"/>
                    <a:pt x="1747284" y="1413484"/>
                    <a:pt x="1773644" y="1409716"/>
                  </a:cubicBezTo>
                  <a:cubicBezTo>
                    <a:pt x="1818832" y="1402179"/>
                    <a:pt x="1852723" y="1379568"/>
                    <a:pt x="1871552" y="1349420"/>
                  </a:cubicBezTo>
                  <a:cubicBezTo>
                    <a:pt x="1894146" y="1315504"/>
                    <a:pt x="1901678" y="1274051"/>
                    <a:pt x="1901678" y="1221293"/>
                  </a:cubicBezTo>
                  <a:cubicBezTo>
                    <a:pt x="1901678" y="1198682"/>
                    <a:pt x="1901678" y="1172303"/>
                    <a:pt x="1897912" y="1145923"/>
                  </a:cubicBezTo>
                  <a:cubicBezTo>
                    <a:pt x="1894146" y="1115776"/>
                    <a:pt x="1894146" y="1081860"/>
                    <a:pt x="1894146" y="1047944"/>
                  </a:cubicBezTo>
                  <a:cubicBezTo>
                    <a:pt x="1894146" y="942427"/>
                    <a:pt x="1905443" y="825604"/>
                    <a:pt x="1905443" y="727625"/>
                  </a:cubicBezTo>
                  <a:cubicBezTo>
                    <a:pt x="1905443" y="693708"/>
                    <a:pt x="1901678" y="659792"/>
                    <a:pt x="1897912" y="633413"/>
                  </a:cubicBezTo>
                  <a:close/>
                  <a:moveTo>
                    <a:pt x="1084457" y="19050"/>
                  </a:moveTo>
                  <a:cubicBezTo>
                    <a:pt x="1103301" y="37909"/>
                    <a:pt x="1125915" y="56768"/>
                    <a:pt x="1148528" y="68084"/>
                  </a:cubicBezTo>
                  <a:cubicBezTo>
                    <a:pt x="1148528" y="71855"/>
                    <a:pt x="1148528" y="71855"/>
                    <a:pt x="1152297" y="71855"/>
                  </a:cubicBezTo>
                  <a:cubicBezTo>
                    <a:pt x="1174910" y="83171"/>
                    <a:pt x="1189986" y="94486"/>
                    <a:pt x="1208830" y="113345"/>
                  </a:cubicBezTo>
                  <a:cubicBezTo>
                    <a:pt x="1220137" y="128432"/>
                    <a:pt x="1231443" y="143520"/>
                    <a:pt x="1246519" y="169922"/>
                  </a:cubicBezTo>
                  <a:cubicBezTo>
                    <a:pt x="1250288" y="173694"/>
                    <a:pt x="1254057" y="177466"/>
                    <a:pt x="1257826" y="185010"/>
                  </a:cubicBezTo>
                  <a:cubicBezTo>
                    <a:pt x="1295514" y="249130"/>
                    <a:pt x="1340741" y="271761"/>
                    <a:pt x="1374661" y="294392"/>
                  </a:cubicBezTo>
                  <a:cubicBezTo>
                    <a:pt x="1374661" y="298164"/>
                    <a:pt x="1378430" y="298164"/>
                    <a:pt x="1382199" y="301935"/>
                  </a:cubicBezTo>
                  <a:cubicBezTo>
                    <a:pt x="1397274" y="313251"/>
                    <a:pt x="1419888" y="328338"/>
                    <a:pt x="1442501" y="347197"/>
                  </a:cubicBezTo>
                  <a:cubicBezTo>
                    <a:pt x="1468883" y="369828"/>
                    <a:pt x="1491496" y="396231"/>
                    <a:pt x="1506572" y="418861"/>
                  </a:cubicBezTo>
                  <a:cubicBezTo>
                    <a:pt x="1510341" y="422633"/>
                    <a:pt x="1510341" y="426405"/>
                    <a:pt x="1514110" y="430177"/>
                  </a:cubicBezTo>
                  <a:cubicBezTo>
                    <a:pt x="1525416" y="449036"/>
                    <a:pt x="1540492" y="467895"/>
                    <a:pt x="1551799" y="482982"/>
                  </a:cubicBezTo>
                  <a:cubicBezTo>
                    <a:pt x="1566874" y="501841"/>
                    <a:pt x="1585719" y="513157"/>
                    <a:pt x="1597025" y="516928"/>
                  </a:cubicBezTo>
                  <a:cubicBezTo>
                    <a:pt x="1597025" y="516928"/>
                    <a:pt x="1597025" y="516928"/>
                    <a:pt x="1593256" y="520700"/>
                  </a:cubicBezTo>
                  <a:cubicBezTo>
                    <a:pt x="1585719" y="520700"/>
                    <a:pt x="1578181" y="520700"/>
                    <a:pt x="1570643" y="520700"/>
                  </a:cubicBezTo>
                  <a:cubicBezTo>
                    <a:pt x="1559336" y="513157"/>
                    <a:pt x="1551799" y="501841"/>
                    <a:pt x="1540492" y="494298"/>
                  </a:cubicBezTo>
                  <a:cubicBezTo>
                    <a:pt x="1529185" y="479210"/>
                    <a:pt x="1514110" y="460351"/>
                    <a:pt x="1502803" y="441492"/>
                  </a:cubicBezTo>
                  <a:cubicBezTo>
                    <a:pt x="1499034" y="437720"/>
                    <a:pt x="1495265" y="433949"/>
                    <a:pt x="1495265" y="426405"/>
                  </a:cubicBezTo>
                  <a:cubicBezTo>
                    <a:pt x="1480190" y="407546"/>
                    <a:pt x="1457576" y="381143"/>
                    <a:pt x="1431194" y="358513"/>
                  </a:cubicBezTo>
                  <a:cubicBezTo>
                    <a:pt x="1408581" y="339654"/>
                    <a:pt x="1385968" y="324566"/>
                    <a:pt x="1370892" y="313251"/>
                  </a:cubicBezTo>
                  <a:cubicBezTo>
                    <a:pt x="1370892" y="309479"/>
                    <a:pt x="1367123" y="309479"/>
                    <a:pt x="1363354" y="305707"/>
                  </a:cubicBezTo>
                  <a:cubicBezTo>
                    <a:pt x="1333203" y="286848"/>
                    <a:pt x="1284208" y="256674"/>
                    <a:pt x="1242750" y="192553"/>
                  </a:cubicBezTo>
                  <a:cubicBezTo>
                    <a:pt x="1242750" y="188781"/>
                    <a:pt x="1238981" y="181238"/>
                    <a:pt x="1235212" y="177466"/>
                  </a:cubicBezTo>
                  <a:cubicBezTo>
                    <a:pt x="1220137" y="154835"/>
                    <a:pt x="1208830" y="135976"/>
                    <a:pt x="1197523" y="124661"/>
                  </a:cubicBezTo>
                  <a:cubicBezTo>
                    <a:pt x="1182448" y="105802"/>
                    <a:pt x="1167372" y="98258"/>
                    <a:pt x="1144759" y="86943"/>
                  </a:cubicBezTo>
                  <a:cubicBezTo>
                    <a:pt x="1140990" y="83171"/>
                    <a:pt x="1140990" y="83171"/>
                    <a:pt x="1137221" y="83171"/>
                  </a:cubicBezTo>
                  <a:cubicBezTo>
                    <a:pt x="1114608" y="68084"/>
                    <a:pt x="1091995" y="49225"/>
                    <a:pt x="1073150" y="26594"/>
                  </a:cubicBezTo>
                  <a:cubicBezTo>
                    <a:pt x="1076919" y="22822"/>
                    <a:pt x="1080688" y="22822"/>
                    <a:pt x="1084457" y="19050"/>
                  </a:cubicBezTo>
                  <a:close/>
                  <a:moveTo>
                    <a:pt x="900825" y="3770"/>
                  </a:moveTo>
                  <a:lnTo>
                    <a:pt x="902704" y="3770"/>
                  </a:lnTo>
                  <a:cubicBezTo>
                    <a:pt x="902704" y="3770"/>
                    <a:pt x="902704" y="3770"/>
                    <a:pt x="906463" y="7541"/>
                  </a:cubicBezTo>
                  <a:lnTo>
                    <a:pt x="900825" y="3770"/>
                  </a:lnTo>
                  <a:close/>
                  <a:moveTo>
                    <a:pt x="895187" y="0"/>
                  </a:moveTo>
                  <a:lnTo>
                    <a:pt x="900825" y="3770"/>
                  </a:lnTo>
                  <a:lnTo>
                    <a:pt x="898946" y="3770"/>
                  </a:lnTo>
                  <a:cubicBezTo>
                    <a:pt x="902704" y="3770"/>
                    <a:pt x="906463" y="7541"/>
                    <a:pt x="906463" y="7541"/>
                  </a:cubicBezTo>
                  <a:cubicBezTo>
                    <a:pt x="895187" y="18852"/>
                    <a:pt x="887669" y="26392"/>
                    <a:pt x="876393" y="37703"/>
                  </a:cubicBezTo>
                  <a:cubicBezTo>
                    <a:pt x="872634" y="45244"/>
                    <a:pt x="872634" y="49014"/>
                    <a:pt x="868875" y="56555"/>
                  </a:cubicBezTo>
                  <a:cubicBezTo>
                    <a:pt x="857599" y="75406"/>
                    <a:pt x="835046" y="90488"/>
                    <a:pt x="812493" y="109339"/>
                  </a:cubicBezTo>
                  <a:cubicBezTo>
                    <a:pt x="797458" y="116880"/>
                    <a:pt x="782423" y="124421"/>
                    <a:pt x="771147" y="131961"/>
                  </a:cubicBezTo>
                  <a:cubicBezTo>
                    <a:pt x="759870" y="139502"/>
                    <a:pt x="748594" y="147042"/>
                    <a:pt x="741076" y="154583"/>
                  </a:cubicBezTo>
                  <a:cubicBezTo>
                    <a:pt x="703488" y="180975"/>
                    <a:pt x="677177" y="199827"/>
                    <a:pt x="654624" y="237530"/>
                  </a:cubicBezTo>
                  <a:cubicBezTo>
                    <a:pt x="650865" y="241300"/>
                    <a:pt x="647106" y="245071"/>
                    <a:pt x="643348" y="252611"/>
                  </a:cubicBezTo>
                  <a:cubicBezTo>
                    <a:pt x="628312" y="275233"/>
                    <a:pt x="602001" y="294085"/>
                    <a:pt x="575689" y="312936"/>
                  </a:cubicBezTo>
                  <a:cubicBezTo>
                    <a:pt x="568172" y="316707"/>
                    <a:pt x="560654" y="320477"/>
                    <a:pt x="553137" y="324247"/>
                  </a:cubicBezTo>
                  <a:cubicBezTo>
                    <a:pt x="530584" y="335558"/>
                    <a:pt x="508031" y="350640"/>
                    <a:pt x="492996" y="361950"/>
                  </a:cubicBezTo>
                  <a:cubicBezTo>
                    <a:pt x="466684" y="380802"/>
                    <a:pt x="455408" y="395883"/>
                    <a:pt x="444132" y="410965"/>
                  </a:cubicBezTo>
                  <a:cubicBezTo>
                    <a:pt x="436614" y="418505"/>
                    <a:pt x="432855" y="426046"/>
                    <a:pt x="425338" y="437357"/>
                  </a:cubicBezTo>
                  <a:cubicBezTo>
                    <a:pt x="421579" y="441127"/>
                    <a:pt x="417820" y="452438"/>
                    <a:pt x="410302" y="459979"/>
                  </a:cubicBezTo>
                  <a:cubicBezTo>
                    <a:pt x="395267" y="482601"/>
                    <a:pt x="368956" y="501452"/>
                    <a:pt x="353920" y="508993"/>
                  </a:cubicBezTo>
                  <a:cubicBezTo>
                    <a:pt x="342644" y="508993"/>
                    <a:pt x="335127" y="512763"/>
                    <a:pt x="327609" y="512763"/>
                  </a:cubicBezTo>
                  <a:cubicBezTo>
                    <a:pt x="327609" y="512763"/>
                    <a:pt x="327609" y="512763"/>
                    <a:pt x="323850" y="508993"/>
                  </a:cubicBezTo>
                  <a:cubicBezTo>
                    <a:pt x="323850" y="508993"/>
                    <a:pt x="323850" y="508993"/>
                    <a:pt x="327609" y="508993"/>
                  </a:cubicBezTo>
                  <a:cubicBezTo>
                    <a:pt x="327609" y="505223"/>
                    <a:pt x="331368" y="505223"/>
                    <a:pt x="331368" y="505223"/>
                  </a:cubicBezTo>
                  <a:cubicBezTo>
                    <a:pt x="338885" y="501452"/>
                    <a:pt x="346403" y="497682"/>
                    <a:pt x="353920" y="493912"/>
                  </a:cubicBezTo>
                  <a:cubicBezTo>
                    <a:pt x="368956" y="482601"/>
                    <a:pt x="387750" y="467519"/>
                    <a:pt x="399026" y="448668"/>
                  </a:cubicBezTo>
                  <a:cubicBezTo>
                    <a:pt x="406544" y="441127"/>
                    <a:pt x="410302" y="433587"/>
                    <a:pt x="414061" y="426046"/>
                  </a:cubicBezTo>
                  <a:cubicBezTo>
                    <a:pt x="421579" y="418505"/>
                    <a:pt x="425338" y="410965"/>
                    <a:pt x="432855" y="399654"/>
                  </a:cubicBezTo>
                  <a:cubicBezTo>
                    <a:pt x="444132" y="384572"/>
                    <a:pt x="455408" y="369491"/>
                    <a:pt x="481719" y="350640"/>
                  </a:cubicBezTo>
                  <a:cubicBezTo>
                    <a:pt x="500513" y="335558"/>
                    <a:pt x="523066" y="324247"/>
                    <a:pt x="545619" y="312936"/>
                  </a:cubicBezTo>
                  <a:cubicBezTo>
                    <a:pt x="553137" y="309166"/>
                    <a:pt x="560654" y="305396"/>
                    <a:pt x="568172" y="297855"/>
                  </a:cubicBezTo>
                  <a:cubicBezTo>
                    <a:pt x="594483" y="282774"/>
                    <a:pt x="617036" y="263922"/>
                    <a:pt x="632071" y="245071"/>
                  </a:cubicBezTo>
                  <a:cubicBezTo>
                    <a:pt x="635830" y="237530"/>
                    <a:pt x="639589" y="233760"/>
                    <a:pt x="643348" y="226219"/>
                  </a:cubicBezTo>
                  <a:cubicBezTo>
                    <a:pt x="665900" y="188516"/>
                    <a:pt x="692212" y="165894"/>
                    <a:pt x="729800" y="139502"/>
                  </a:cubicBezTo>
                  <a:cubicBezTo>
                    <a:pt x="741076" y="135732"/>
                    <a:pt x="752353" y="128191"/>
                    <a:pt x="759870" y="120650"/>
                  </a:cubicBezTo>
                  <a:cubicBezTo>
                    <a:pt x="774905" y="113110"/>
                    <a:pt x="789941" y="105569"/>
                    <a:pt x="804976" y="94258"/>
                  </a:cubicBezTo>
                  <a:cubicBezTo>
                    <a:pt x="827529" y="79177"/>
                    <a:pt x="846323" y="64096"/>
                    <a:pt x="853840" y="49014"/>
                  </a:cubicBezTo>
                  <a:cubicBezTo>
                    <a:pt x="857599" y="41474"/>
                    <a:pt x="861358" y="33933"/>
                    <a:pt x="865116" y="30163"/>
                  </a:cubicBezTo>
                  <a:cubicBezTo>
                    <a:pt x="876393" y="18852"/>
                    <a:pt x="883910" y="7541"/>
                    <a:pt x="895187" y="0"/>
                  </a:cubicBezTo>
                  <a:close/>
                </a:path>
              </a:pathLst>
            </a:custGeom>
            <a:solidFill>
              <a:srgbClr val="DADAD9"/>
            </a:solidFill>
            <a:ln w="9525">
              <a:solidFill>
                <a:srgbClr val="FD845B"/>
              </a:solidFill>
              <a:round/>
              <a:headEnd/>
              <a:tailEnd/>
            </a:ln>
          </p:spPr>
          <p:txBody>
            <a:bodyPr/>
            <a:lstStyle/>
            <a:p>
              <a:endParaRPr lang="zh-CN" altLang="en-US" sz="1470" dirty="0">
                <a:ea typeface="思源黑体 CN Light" panose="020B0300000000000000" pitchFamily="34" charset="-122"/>
              </a:endParaRPr>
            </a:p>
          </p:txBody>
        </p:sp>
        <p:sp>
          <p:nvSpPr>
            <p:cNvPr id="21" name="MH_SubTitle_4">
              <a:extLst>
                <a:ext uri="{FF2B5EF4-FFF2-40B4-BE49-F238E27FC236}">
                  <a16:creationId xmlns:a16="http://schemas.microsoft.com/office/drawing/2014/main" id="{A90BC92C-E024-4E41-9676-3D68E859077D}"/>
                </a:ext>
              </a:extLst>
            </p:cNvPr>
            <p:cNvSpPr txBox="1">
              <a:spLocks noChangeArrowheads="1"/>
            </p:cNvSpPr>
            <p:nvPr>
              <p:custDataLst>
                <p:tags r:id="rId3"/>
              </p:custDataLst>
            </p:nvPr>
          </p:nvSpPr>
          <p:spPr bwMode="auto">
            <a:xfrm>
              <a:off x="6378575" y="4765676"/>
              <a:ext cx="1912938"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ctr">
                <a:lnSpc>
                  <a:spcPct val="110000"/>
                </a:lnSpc>
              </a:pPr>
              <a:r>
                <a:rPr lang="en-US" altLang="zh-CN" sz="1764" dirty="0">
                  <a:solidFill>
                    <a:srgbClr val="ED7D31"/>
                  </a:solidFill>
                  <a:latin typeface="思源黑体 CN Light" panose="020B0300000000000000" pitchFamily="34" charset="-122"/>
                  <a:ea typeface="思源黑体 CN Light" panose="020B0300000000000000" pitchFamily="34" charset="-122"/>
                </a:rPr>
                <a:t>Add title text</a:t>
              </a:r>
              <a:endParaRPr lang="zh-CN" altLang="en-US" sz="1764" dirty="0">
                <a:solidFill>
                  <a:srgbClr val="ED7D31"/>
                </a:solidFill>
                <a:latin typeface="思源黑体 CN Light" panose="020B0300000000000000" pitchFamily="34" charset="-122"/>
                <a:ea typeface="思源黑体 CN Light" panose="020B0300000000000000" pitchFamily="34" charset="-122"/>
              </a:endParaRPr>
            </a:p>
          </p:txBody>
        </p:sp>
      </p:grpSp>
      <p:sp>
        <p:nvSpPr>
          <p:cNvPr id="22" name="文本框 21">
            <a:extLst>
              <a:ext uri="{FF2B5EF4-FFF2-40B4-BE49-F238E27FC236}">
                <a16:creationId xmlns:a16="http://schemas.microsoft.com/office/drawing/2014/main" id="{DFE05806-CE35-415E-A2D7-13BEBF6CAC44}"/>
              </a:ext>
            </a:extLst>
          </p:cNvPr>
          <p:cNvSpPr txBox="1"/>
          <p:nvPr/>
        </p:nvSpPr>
        <p:spPr>
          <a:xfrm>
            <a:off x="1262799" y="465148"/>
            <a:ext cx="1620957" cy="523220"/>
          </a:xfrm>
          <a:prstGeom prst="rect">
            <a:avLst/>
          </a:prstGeom>
          <a:noFill/>
        </p:spPr>
        <p:txBody>
          <a:bodyPr wrap="none" rtlCol="0">
            <a:spAutoFit/>
          </a:bodyPr>
          <a:lstStyle/>
          <a:p>
            <a:pPr lvl="0" defTabSz="673913">
              <a:defRPr/>
            </a:pPr>
            <a:r>
              <a:rPr lang="en-US" altLang="zh-CN" sz="2800" kern="0" dirty="0" smtClean="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a:t>
            </a: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23" name="图片 22">
            <a:extLst>
              <a:ext uri="{FF2B5EF4-FFF2-40B4-BE49-F238E27FC236}">
                <a16:creationId xmlns:a16="http://schemas.microsoft.com/office/drawing/2014/main" id="{FF1A77E9-6EC2-4BA9-BEA8-8C2FC6D6908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502814636"/>
      </p:ext>
    </p:extLst>
  </p:cSld>
  <p:clrMapOvr>
    <a:masterClrMapping/>
  </p:clrMapOvr>
  <mc:AlternateContent xmlns:mc="http://schemas.openxmlformats.org/markup-compatibility/2006" xmlns:p14="http://schemas.microsoft.com/office/powerpoint/2010/main">
    <mc:Choice Requires="p14">
      <p:transition spd="slow" p14:dur="1300" advTm="0">
        <p14:pan dir="u"/>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56000">
                                          <p:cBhvr additive="base">
                                            <p:cTn id="7" dur="1000" fill="hold"/>
                                            <p:tgtEl>
                                              <p:spTgt spid="23"/>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2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p:tgtEl>
                                              <p:spTgt spid="22"/>
                                            </p:tgtEl>
                                            <p:attrNameLst>
                                              <p:attrName>ppt_x</p:attrName>
                                            </p:attrNameLst>
                                          </p:cBhvr>
                                          <p:tavLst>
                                            <p:tav tm="0">
                                              <p:val>
                                                <p:strVal val="#ppt_x-#ppt_w*1.125000"/>
                                              </p:val>
                                            </p:tav>
                                            <p:tav tm="100000">
                                              <p:val>
                                                <p:strVal val="#ppt_x"/>
                                              </p:val>
                                            </p:tav>
                                          </p:tavLst>
                                        </p:anim>
                                        <p:animEffect transition="in" filter="wipe(right)">
                                          <p:cBhvr>
                                            <p:cTn id="13" dur="500"/>
                                            <p:tgtEl>
                                              <p:spTgt spid="22"/>
                                            </p:tgtEl>
                                          </p:cBhvr>
                                        </p:animEffect>
                                      </p:childTnLst>
                                    </p:cTn>
                                  </p:par>
                                  <p:par>
                                    <p:cTn id="14" presetID="22"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750"/>
                                            <p:tgtEl>
                                              <p:spTgt spid="2"/>
                                            </p:tgtEl>
                                          </p:cBhvr>
                                        </p:animEffect>
                                      </p:childTnLst>
                                    </p:cTn>
                                  </p:par>
                                </p:childTnLst>
                              </p:cTn>
                            </p:par>
                            <p:par>
                              <p:cTn id="17" fill="hold">
                                <p:stCondLst>
                                  <p:cond delay="1750"/>
                                </p:stCondLst>
                                <p:childTnLst>
                                  <p:par>
                                    <p:cTn id="18" presetID="32" presetClass="emph" presetSubtype="0" fill="hold" nodeType="afterEffect">
                                      <p:stCondLst>
                                        <p:cond delay="0"/>
                                      </p:stCondLst>
                                      <p:childTnLst>
                                        <p:animRot by="120000">
                                          <p:cBhvr>
                                            <p:cTn id="19" dur="100" fill="hold">
                                              <p:stCondLst>
                                                <p:cond delay="0"/>
                                              </p:stCondLst>
                                            </p:cTn>
                                            <p:tgtEl>
                                              <p:spTgt spid="2"/>
                                            </p:tgtEl>
                                            <p:attrNameLst>
                                              <p:attrName>r</p:attrName>
                                            </p:attrNameLst>
                                          </p:cBhvr>
                                        </p:animRot>
                                        <p:animRot by="-240000">
                                          <p:cBhvr>
                                            <p:cTn id="20" dur="200" fill="hold">
                                              <p:stCondLst>
                                                <p:cond delay="200"/>
                                              </p:stCondLst>
                                            </p:cTn>
                                            <p:tgtEl>
                                              <p:spTgt spid="2"/>
                                            </p:tgtEl>
                                            <p:attrNameLst>
                                              <p:attrName>r</p:attrName>
                                            </p:attrNameLst>
                                          </p:cBhvr>
                                        </p:animRot>
                                        <p:animRot by="240000">
                                          <p:cBhvr>
                                            <p:cTn id="21" dur="200" fill="hold">
                                              <p:stCondLst>
                                                <p:cond delay="400"/>
                                              </p:stCondLst>
                                            </p:cTn>
                                            <p:tgtEl>
                                              <p:spTgt spid="2"/>
                                            </p:tgtEl>
                                            <p:attrNameLst>
                                              <p:attrName>r</p:attrName>
                                            </p:attrNameLst>
                                          </p:cBhvr>
                                        </p:animRot>
                                        <p:animRot by="-240000">
                                          <p:cBhvr>
                                            <p:cTn id="22" dur="200" fill="hold">
                                              <p:stCondLst>
                                                <p:cond delay="600"/>
                                              </p:stCondLst>
                                            </p:cTn>
                                            <p:tgtEl>
                                              <p:spTgt spid="2"/>
                                            </p:tgtEl>
                                            <p:attrNameLst>
                                              <p:attrName>r</p:attrName>
                                            </p:attrNameLst>
                                          </p:cBhvr>
                                        </p:animRot>
                                        <p:animRot by="120000">
                                          <p:cBhvr>
                                            <p:cTn id="23" dur="200" fill="hold">
                                              <p:stCondLst>
                                                <p:cond delay="800"/>
                                              </p:stCondLst>
                                            </p:cTn>
                                            <p:tgtEl>
                                              <p:spTgt spid="2"/>
                                            </p:tgtEl>
                                            <p:attrNameLst>
                                              <p:attrName>r</p:attrName>
                                            </p:attrNameLst>
                                          </p:cBhvr>
                                        </p:animRot>
                                      </p:childTnLst>
                                    </p:cTn>
                                  </p:par>
                                </p:childTnLst>
                              </p:cTn>
                            </p:par>
                            <p:par>
                              <p:cTn id="24" fill="hold">
                                <p:stCondLst>
                                  <p:cond delay="2750"/>
                                </p:stCondLst>
                                <p:childTnLst>
                                  <p:par>
                                    <p:cTn id="25" presetID="22" presetClass="entr" presetSubtype="1"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750"/>
                                            <p:tgtEl>
                                              <p:spTgt spid="6"/>
                                            </p:tgtEl>
                                          </p:cBhvr>
                                        </p:animEffect>
                                      </p:childTnLst>
                                    </p:cTn>
                                  </p:par>
                                </p:childTnLst>
                              </p:cTn>
                            </p:par>
                            <p:par>
                              <p:cTn id="28" fill="hold">
                                <p:stCondLst>
                                  <p:cond delay="3500"/>
                                </p:stCondLst>
                                <p:childTnLst>
                                  <p:par>
                                    <p:cTn id="29" presetID="32" presetClass="emph" presetSubtype="0" fill="hold" nodeType="afterEffect">
                                      <p:stCondLst>
                                        <p:cond delay="0"/>
                                      </p:stCondLst>
                                      <p:childTnLst>
                                        <p:animRot by="120000">
                                          <p:cBhvr>
                                            <p:cTn id="30" dur="100" fill="hold">
                                              <p:stCondLst>
                                                <p:cond delay="0"/>
                                              </p:stCondLst>
                                            </p:cTn>
                                            <p:tgtEl>
                                              <p:spTgt spid="6"/>
                                            </p:tgtEl>
                                            <p:attrNameLst>
                                              <p:attrName>r</p:attrName>
                                            </p:attrNameLst>
                                          </p:cBhvr>
                                        </p:animRot>
                                        <p:animRot by="-240000">
                                          <p:cBhvr>
                                            <p:cTn id="31" dur="200" fill="hold">
                                              <p:stCondLst>
                                                <p:cond delay="200"/>
                                              </p:stCondLst>
                                            </p:cTn>
                                            <p:tgtEl>
                                              <p:spTgt spid="6"/>
                                            </p:tgtEl>
                                            <p:attrNameLst>
                                              <p:attrName>r</p:attrName>
                                            </p:attrNameLst>
                                          </p:cBhvr>
                                        </p:animRot>
                                        <p:animRot by="240000">
                                          <p:cBhvr>
                                            <p:cTn id="32" dur="200" fill="hold">
                                              <p:stCondLst>
                                                <p:cond delay="400"/>
                                              </p:stCondLst>
                                            </p:cTn>
                                            <p:tgtEl>
                                              <p:spTgt spid="6"/>
                                            </p:tgtEl>
                                            <p:attrNameLst>
                                              <p:attrName>r</p:attrName>
                                            </p:attrNameLst>
                                          </p:cBhvr>
                                        </p:animRot>
                                        <p:animRot by="-240000">
                                          <p:cBhvr>
                                            <p:cTn id="33" dur="200" fill="hold">
                                              <p:stCondLst>
                                                <p:cond delay="600"/>
                                              </p:stCondLst>
                                            </p:cTn>
                                            <p:tgtEl>
                                              <p:spTgt spid="6"/>
                                            </p:tgtEl>
                                            <p:attrNameLst>
                                              <p:attrName>r</p:attrName>
                                            </p:attrNameLst>
                                          </p:cBhvr>
                                        </p:animRot>
                                        <p:animRot by="120000">
                                          <p:cBhvr>
                                            <p:cTn id="34" dur="200" fill="hold">
                                              <p:stCondLst>
                                                <p:cond delay="800"/>
                                              </p:stCondLst>
                                            </p:cTn>
                                            <p:tgtEl>
                                              <p:spTgt spid="6"/>
                                            </p:tgtEl>
                                            <p:attrNameLst>
                                              <p:attrName>r</p:attrName>
                                            </p:attrNameLst>
                                          </p:cBhvr>
                                        </p:animRot>
                                      </p:childTnLst>
                                    </p:cTn>
                                  </p:par>
                                </p:childTnLst>
                              </p:cTn>
                            </p:par>
                            <p:par>
                              <p:cTn id="35" fill="hold">
                                <p:stCondLst>
                                  <p:cond delay="4500"/>
                                </p:stCondLst>
                                <p:childTnLst>
                                  <p:par>
                                    <p:cTn id="36" presetID="22" presetClass="entr" presetSubtype="1"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750"/>
                                            <p:tgtEl>
                                              <p:spTgt spid="10"/>
                                            </p:tgtEl>
                                          </p:cBhvr>
                                        </p:animEffect>
                                      </p:childTnLst>
                                    </p:cTn>
                                  </p:par>
                                </p:childTnLst>
                              </p:cTn>
                            </p:par>
                            <p:par>
                              <p:cTn id="39" fill="hold">
                                <p:stCondLst>
                                  <p:cond delay="5250"/>
                                </p:stCondLst>
                                <p:childTnLst>
                                  <p:par>
                                    <p:cTn id="40" presetID="32" presetClass="emph" presetSubtype="0" fill="hold" nodeType="afterEffect">
                                      <p:stCondLst>
                                        <p:cond delay="0"/>
                                      </p:stCondLst>
                                      <p:childTnLst>
                                        <p:animRot by="120000">
                                          <p:cBhvr>
                                            <p:cTn id="41" dur="100" fill="hold">
                                              <p:stCondLst>
                                                <p:cond delay="0"/>
                                              </p:stCondLst>
                                            </p:cTn>
                                            <p:tgtEl>
                                              <p:spTgt spid="10"/>
                                            </p:tgtEl>
                                            <p:attrNameLst>
                                              <p:attrName>r</p:attrName>
                                            </p:attrNameLst>
                                          </p:cBhvr>
                                        </p:animRot>
                                        <p:animRot by="-240000">
                                          <p:cBhvr>
                                            <p:cTn id="42" dur="200" fill="hold">
                                              <p:stCondLst>
                                                <p:cond delay="200"/>
                                              </p:stCondLst>
                                            </p:cTn>
                                            <p:tgtEl>
                                              <p:spTgt spid="10"/>
                                            </p:tgtEl>
                                            <p:attrNameLst>
                                              <p:attrName>r</p:attrName>
                                            </p:attrNameLst>
                                          </p:cBhvr>
                                        </p:animRot>
                                        <p:animRot by="240000">
                                          <p:cBhvr>
                                            <p:cTn id="43" dur="200" fill="hold">
                                              <p:stCondLst>
                                                <p:cond delay="400"/>
                                              </p:stCondLst>
                                            </p:cTn>
                                            <p:tgtEl>
                                              <p:spTgt spid="10"/>
                                            </p:tgtEl>
                                            <p:attrNameLst>
                                              <p:attrName>r</p:attrName>
                                            </p:attrNameLst>
                                          </p:cBhvr>
                                        </p:animRot>
                                        <p:animRot by="-240000">
                                          <p:cBhvr>
                                            <p:cTn id="44" dur="200" fill="hold">
                                              <p:stCondLst>
                                                <p:cond delay="600"/>
                                              </p:stCondLst>
                                            </p:cTn>
                                            <p:tgtEl>
                                              <p:spTgt spid="10"/>
                                            </p:tgtEl>
                                            <p:attrNameLst>
                                              <p:attrName>r</p:attrName>
                                            </p:attrNameLst>
                                          </p:cBhvr>
                                        </p:animRot>
                                        <p:animRot by="120000">
                                          <p:cBhvr>
                                            <p:cTn id="45" dur="200" fill="hold">
                                              <p:stCondLst>
                                                <p:cond delay="800"/>
                                              </p:stCondLst>
                                            </p:cTn>
                                            <p:tgtEl>
                                              <p:spTgt spid="10"/>
                                            </p:tgtEl>
                                            <p:attrNameLst>
                                              <p:attrName>r</p:attrName>
                                            </p:attrNameLst>
                                          </p:cBhvr>
                                        </p:animRot>
                                      </p:childTnLst>
                                    </p:cTn>
                                  </p:par>
                                </p:childTnLst>
                              </p:cTn>
                            </p:par>
                            <p:par>
                              <p:cTn id="46" fill="hold">
                                <p:stCondLst>
                                  <p:cond delay="6250"/>
                                </p:stCondLst>
                                <p:childTnLst>
                                  <p:par>
                                    <p:cTn id="47" presetID="22" presetClass="entr" presetSubtype="1"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up)">
                                          <p:cBhvr>
                                            <p:cTn id="49" dur="750"/>
                                            <p:tgtEl>
                                              <p:spTgt spid="14"/>
                                            </p:tgtEl>
                                          </p:cBhvr>
                                        </p:animEffect>
                                      </p:childTnLst>
                                    </p:cTn>
                                  </p:par>
                                </p:childTnLst>
                              </p:cTn>
                            </p:par>
                            <p:par>
                              <p:cTn id="50" fill="hold">
                                <p:stCondLst>
                                  <p:cond delay="7000"/>
                                </p:stCondLst>
                                <p:childTnLst>
                                  <p:par>
                                    <p:cTn id="51" presetID="32" presetClass="emph" presetSubtype="0" fill="hold" nodeType="afterEffect">
                                      <p:stCondLst>
                                        <p:cond delay="0"/>
                                      </p:stCondLst>
                                      <p:childTnLst>
                                        <p:animRot by="120000">
                                          <p:cBhvr>
                                            <p:cTn id="52" dur="100" fill="hold">
                                              <p:stCondLst>
                                                <p:cond delay="0"/>
                                              </p:stCondLst>
                                            </p:cTn>
                                            <p:tgtEl>
                                              <p:spTgt spid="14"/>
                                            </p:tgtEl>
                                            <p:attrNameLst>
                                              <p:attrName>r</p:attrName>
                                            </p:attrNameLst>
                                          </p:cBhvr>
                                        </p:animRot>
                                        <p:animRot by="-240000">
                                          <p:cBhvr>
                                            <p:cTn id="53" dur="200" fill="hold">
                                              <p:stCondLst>
                                                <p:cond delay="200"/>
                                              </p:stCondLst>
                                            </p:cTn>
                                            <p:tgtEl>
                                              <p:spTgt spid="14"/>
                                            </p:tgtEl>
                                            <p:attrNameLst>
                                              <p:attrName>r</p:attrName>
                                            </p:attrNameLst>
                                          </p:cBhvr>
                                        </p:animRot>
                                        <p:animRot by="240000">
                                          <p:cBhvr>
                                            <p:cTn id="54" dur="200" fill="hold">
                                              <p:stCondLst>
                                                <p:cond delay="400"/>
                                              </p:stCondLst>
                                            </p:cTn>
                                            <p:tgtEl>
                                              <p:spTgt spid="14"/>
                                            </p:tgtEl>
                                            <p:attrNameLst>
                                              <p:attrName>r</p:attrName>
                                            </p:attrNameLst>
                                          </p:cBhvr>
                                        </p:animRot>
                                        <p:animRot by="-240000">
                                          <p:cBhvr>
                                            <p:cTn id="55" dur="200" fill="hold">
                                              <p:stCondLst>
                                                <p:cond delay="600"/>
                                              </p:stCondLst>
                                            </p:cTn>
                                            <p:tgtEl>
                                              <p:spTgt spid="14"/>
                                            </p:tgtEl>
                                            <p:attrNameLst>
                                              <p:attrName>r</p:attrName>
                                            </p:attrNameLst>
                                          </p:cBhvr>
                                        </p:animRot>
                                        <p:animRot by="120000">
                                          <p:cBhvr>
                                            <p:cTn id="56" dur="200" fill="hold">
                                              <p:stCondLst>
                                                <p:cond delay="800"/>
                                              </p:stCondLst>
                                            </p:cTn>
                                            <p:tgtEl>
                                              <p:spTgt spid="14"/>
                                            </p:tgtEl>
                                            <p:attrNameLst>
                                              <p:attrName>r</p:attrName>
                                            </p:attrNameLst>
                                          </p:cBhvr>
                                        </p:animRot>
                                      </p:childTnLst>
                                    </p:cTn>
                                  </p:par>
                                </p:childTnLst>
                              </p:cTn>
                            </p:par>
                            <p:par>
                              <p:cTn id="57" fill="hold">
                                <p:stCondLst>
                                  <p:cond delay="8000"/>
                                </p:stCondLst>
                                <p:childTnLst>
                                  <p:par>
                                    <p:cTn id="58" presetID="22" presetClass="entr" presetSubtype="1"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up)">
                                          <p:cBhvr>
                                            <p:cTn id="60" dur="750"/>
                                            <p:tgtEl>
                                              <p:spTgt spid="18"/>
                                            </p:tgtEl>
                                          </p:cBhvr>
                                        </p:animEffect>
                                      </p:childTnLst>
                                    </p:cTn>
                                  </p:par>
                                </p:childTnLst>
                              </p:cTn>
                            </p:par>
                            <p:par>
                              <p:cTn id="61" fill="hold">
                                <p:stCondLst>
                                  <p:cond delay="8750"/>
                                </p:stCondLst>
                                <p:childTnLst>
                                  <p:par>
                                    <p:cTn id="62" presetID="32" presetClass="emph" presetSubtype="0" fill="hold" nodeType="afterEffect">
                                      <p:stCondLst>
                                        <p:cond delay="0"/>
                                      </p:stCondLst>
                                      <p:childTnLst>
                                        <p:animRot by="120000">
                                          <p:cBhvr>
                                            <p:cTn id="63" dur="100" fill="hold">
                                              <p:stCondLst>
                                                <p:cond delay="0"/>
                                              </p:stCondLst>
                                            </p:cTn>
                                            <p:tgtEl>
                                              <p:spTgt spid="18"/>
                                            </p:tgtEl>
                                            <p:attrNameLst>
                                              <p:attrName>r</p:attrName>
                                            </p:attrNameLst>
                                          </p:cBhvr>
                                        </p:animRot>
                                        <p:animRot by="-240000">
                                          <p:cBhvr>
                                            <p:cTn id="64" dur="200" fill="hold">
                                              <p:stCondLst>
                                                <p:cond delay="200"/>
                                              </p:stCondLst>
                                            </p:cTn>
                                            <p:tgtEl>
                                              <p:spTgt spid="18"/>
                                            </p:tgtEl>
                                            <p:attrNameLst>
                                              <p:attrName>r</p:attrName>
                                            </p:attrNameLst>
                                          </p:cBhvr>
                                        </p:animRot>
                                        <p:animRot by="240000">
                                          <p:cBhvr>
                                            <p:cTn id="65" dur="200" fill="hold">
                                              <p:stCondLst>
                                                <p:cond delay="400"/>
                                              </p:stCondLst>
                                            </p:cTn>
                                            <p:tgtEl>
                                              <p:spTgt spid="18"/>
                                            </p:tgtEl>
                                            <p:attrNameLst>
                                              <p:attrName>r</p:attrName>
                                            </p:attrNameLst>
                                          </p:cBhvr>
                                        </p:animRot>
                                        <p:animRot by="-240000">
                                          <p:cBhvr>
                                            <p:cTn id="66" dur="200" fill="hold">
                                              <p:stCondLst>
                                                <p:cond delay="600"/>
                                              </p:stCondLst>
                                            </p:cTn>
                                            <p:tgtEl>
                                              <p:spTgt spid="18"/>
                                            </p:tgtEl>
                                            <p:attrNameLst>
                                              <p:attrName>r</p:attrName>
                                            </p:attrNameLst>
                                          </p:cBhvr>
                                        </p:animRot>
                                        <p:animRot by="120000">
                                          <p:cBhvr>
                                            <p:cTn id="67"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p:tgtEl>
                                              <p:spTgt spid="22"/>
                                            </p:tgtEl>
                                            <p:attrNameLst>
                                              <p:attrName>ppt_x</p:attrName>
                                            </p:attrNameLst>
                                          </p:cBhvr>
                                          <p:tavLst>
                                            <p:tav tm="0">
                                              <p:val>
                                                <p:strVal val="#ppt_x-#ppt_w*1.125000"/>
                                              </p:val>
                                            </p:tav>
                                            <p:tav tm="100000">
                                              <p:val>
                                                <p:strVal val="#ppt_x"/>
                                              </p:val>
                                            </p:tav>
                                          </p:tavLst>
                                        </p:anim>
                                        <p:animEffect transition="in" filter="wipe(right)">
                                          <p:cBhvr>
                                            <p:cTn id="13" dur="500"/>
                                            <p:tgtEl>
                                              <p:spTgt spid="22"/>
                                            </p:tgtEl>
                                          </p:cBhvr>
                                        </p:animEffect>
                                      </p:childTnLst>
                                    </p:cTn>
                                  </p:par>
                                  <p:par>
                                    <p:cTn id="14" presetID="22"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750"/>
                                            <p:tgtEl>
                                              <p:spTgt spid="2"/>
                                            </p:tgtEl>
                                          </p:cBhvr>
                                        </p:animEffect>
                                      </p:childTnLst>
                                    </p:cTn>
                                  </p:par>
                                </p:childTnLst>
                              </p:cTn>
                            </p:par>
                            <p:par>
                              <p:cTn id="17" fill="hold">
                                <p:stCondLst>
                                  <p:cond delay="1750"/>
                                </p:stCondLst>
                                <p:childTnLst>
                                  <p:par>
                                    <p:cTn id="18" presetID="32" presetClass="emph" presetSubtype="0" fill="hold" nodeType="afterEffect">
                                      <p:stCondLst>
                                        <p:cond delay="0"/>
                                      </p:stCondLst>
                                      <p:childTnLst>
                                        <p:animRot by="120000">
                                          <p:cBhvr>
                                            <p:cTn id="19" dur="100" fill="hold">
                                              <p:stCondLst>
                                                <p:cond delay="0"/>
                                              </p:stCondLst>
                                            </p:cTn>
                                            <p:tgtEl>
                                              <p:spTgt spid="2"/>
                                            </p:tgtEl>
                                            <p:attrNameLst>
                                              <p:attrName>r</p:attrName>
                                            </p:attrNameLst>
                                          </p:cBhvr>
                                        </p:animRot>
                                        <p:animRot by="-240000">
                                          <p:cBhvr>
                                            <p:cTn id="20" dur="200" fill="hold">
                                              <p:stCondLst>
                                                <p:cond delay="200"/>
                                              </p:stCondLst>
                                            </p:cTn>
                                            <p:tgtEl>
                                              <p:spTgt spid="2"/>
                                            </p:tgtEl>
                                            <p:attrNameLst>
                                              <p:attrName>r</p:attrName>
                                            </p:attrNameLst>
                                          </p:cBhvr>
                                        </p:animRot>
                                        <p:animRot by="240000">
                                          <p:cBhvr>
                                            <p:cTn id="21" dur="200" fill="hold">
                                              <p:stCondLst>
                                                <p:cond delay="400"/>
                                              </p:stCondLst>
                                            </p:cTn>
                                            <p:tgtEl>
                                              <p:spTgt spid="2"/>
                                            </p:tgtEl>
                                            <p:attrNameLst>
                                              <p:attrName>r</p:attrName>
                                            </p:attrNameLst>
                                          </p:cBhvr>
                                        </p:animRot>
                                        <p:animRot by="-240000">
                                          <p:cBhvr>
                                            <p:cTn id="22" dur="200" fill="hold">
                                              <p:stCondLst>
                                                <p:cond delay="600"/>
                                              </p:stCondLst>
                                            </p:cTn>
                                            <p:tgtEl>
                                              <p:spTgt spid="2"/>
                                            </p:tgtEl>
                                            <p:attrNameLst>
                                              <p:attrName>r</p:attrName>
                                            </p:attrNameLst>
                                          </p:cBhvr>
                                        </p:animRot>
                                        <p:animRot by="120000">
                                          <p:cBhvr>
                                            <p:cTn id="23" dur="200" fill="hold">
                                              <p:stCondLst>
                                                <p:cond delay="800"/>
                                              </p:stCondLst>
                                            </p:cTn>
                                            <p:tgtEl>
                                              <p:spTgt spid="2"/>
                                            </p:tgtEl>
                                            <p:attrNameLst>
                                              <p:attrName>r</p:attrName>
                                            </p:attrNameLst>
                                          </p:cBhvr>
                                        </p:animRot>
                                      </p:childTnLst>
                                    </p:cTn>
                                  </p:par>
                                </p:childTnLst>
                              </p:cTn>
                            </p:par>
                            <p:par>
                              <p:cTn id="24" fill="hold">
                                <p:stCondLst>
                                  <p:cond delay="2750"/>
                                </p:stCondLst>
                                <p:childTnLst>
                                  <p:par>
                                    <p:cTn id="25" presetID="22" presetClass="entr" presetSubtype="1"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750"/>
                                            <p:tgtEl>
                                              <p:spTgt spid="6"/>
                                            </p:tgtEl>
                                          </p:cBhvr>
                                        </p:animEffect>
                                      </p:childTnLst>
                                    </p:cTn>
                                  </p:par>
                                </p:childTnLst>
                              </p:cTn>
                            </p:par>
                            <p:par>
                              <p:cTn id="28" fill="hold">
                                <p:stCondLst>
                                  <p:cond delay="3500"/>
                                </p:stCondLst>
                                <p:childTnLst>
                                  <p:par>
                                    <p:cTn id="29" presetID="32" presetClass="emph" presetSubtype="0" fill="hold" nodeType="afterEffect">
                                      <p:stCondLst>
                                        <p:cond delay="0"/>
                                      </p:stCondLst>
                                      <p:childTnLst>
                                        <p:animRot by="120000">
                                          <p:cBhvr>
                                            <p:cTn id="30" dur="100" fill="hold">
                                              <p:stCondLst>
                                                <p:cond delay="0"/>
                                              </p:stCondLst>
                                            </p:cTn>
                                            <p:tgtEl>
                                              <p:spTgt spid="6"/>
                                            </p:tgtEl>
                                            <p:attrNameLst>
                                              <p:attrName>r</p:attrName>
                                            </p:attrNameLst>
                                          </p:cBhvr>
                                        </p:animRot>
                                        <p:animRot by="-240000">
                                          <p:cBhvr>
                                            <p:cTn id="31" dur="200" fill="hold">
                                              <p:stCondLst>
                                                <p:cond delay="200"/>
                                              </p:stCondLst>
                                            </p:cTn>
                                            <p:tgtEl>
                                              <p:spTgt spid="6"/>
                                            </p:tgtEl>
                                            <p:attrNameLst>
                                              <p:attrName>r</p:attrName>
                                            </p:attrNameLst>
                                          </p:cBhvr>
                                        </p:animRot>
                                        <p:animRot by="240000">
                                          <p:cBhvr>
                                            <p:cTn id="32" dur="200" fill="hold">
                                              <p:stCondLst>
                                                <p:cond delay="400"/>
                                              </p:stCondLst>
                                            </p:cTn>
                                            <p:tgtEl>
                                              <p:spTgt spid="6"/>
                                            </p:tgtEl>
                                            <p:attrNameLst>
                                              <p:attrName>r</p:attrName>
                                            </p:attrNameLst>
                                          </p:cBhvr>
                                        </p:animRot>
                                        <p:animRot by="-240000">
                                          <p:cBhvr>
                                            <p:cTn id="33" dur="200" fill="hold">
                                              <p:stCondLst>
                                                <p:cond delay="600"/>
                                              </p:stCondLst>
                                            </p:cTn>
                                            <p:tgtEl>
                                              <p:spTgt spid="6"/>
                                            </p:tgtEl>
                                            <p:attrNameLst>
                                              <p:attrName>r</p:attrName>
                                            </p:attrNameLst>
                                          </p:cBhvr>
                                        </p:animRot>
                                        <p:animRot by="120000">
                                          <p:cBhvr>
                                            <p:cTn id="34" dur="200" fill="hold">
                                              <p:stCondLst>
                                                <p:cond delay="800"/>
                                              </p:stCondLst>
                                            </p:cTn>
                                            <p:tgtEl>
                                              <p:spTgt spid="6"/>
                                            </p:tgtEl>
                                            <p:attrNameLst>
                                              <p:attrName>r</p:attrName>
                                            </p:attrNameLst>
                                          </p:cBhvr>
                                        </p:animRot>
                                      </p:childTnLst>
                                    </p:cTn>
                                  </p:par>
                                </p:childTnLst>
                              </p:cTn>
                            </p:par>
                            <p:par>
                              <p:cTn id="35" fill="hold">
                                <p:stCondLst>
                                  <p:cond delay="4500"/>
                                </p:stCondLst>
                                <p:childTnLst>
                                  <p:par>
                                    <p:cTn id="36" presetID="22" presetClass="entr" presetSubtype="1"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750"/>
                                            <p:tgtEl>
                                              <p:spTgt spid="10"/>
                                            </p:tgtEl>
                                          </p:cBhvr>
                                        </p:animEffect>
                                      </p:childTnLst>
                                    </p:cTn>
                                  </p:par>
                                </p:childTnLst>
                              </p:cTn>
                            </p:par>
                            <p:par>
                              <p:cTn id="39" fill="hold">
                                <p:stCondLst>
                                  <p:cond delay="5250"/>
                                </p:stCondLst>
                                <p:childTnLst>
                                  <p:par>
                                    <p:cTn id="40" presetID="32" presetClass="emph" presetSubtype="0" fill="hold" nodeType="afterEffect">
                                      <p:stCondLst>
                                        <p:cond delay="0"/>
                                      </p:stCondLst>
                                      <p:childTnLst>
                                        <p:animRot by="120000">
                                          <p:cBhvr>
                                            <p:cTn id="41" dur="100" fill="hold">
                                              <p:stCondLst>
                                                <p:cond delay="0"/>
                                              </p:stCondLst>
                                            </p:cTn>
                                            <p:tgtEl>
                                              <p:spTgt spid="10"/>
                                            </p:tgtEl>
                                            <p:attrNameLst>
                                              <p:attrName>r</p:attrName>
                                            </p:attrNameLst>
                                          </p:cBhvr>
                                        </p:animRot>
                                        <p:animRot by="-240000">
                                          <p:cBhvr>
                                            <p:cTn id="42" dur="200" fill="hold">
                                              <p:stCondLst>
                                                <p:cond delay="200"/>
                                              </p:stCondLst>
                                            </p:cTn>
                                            <p:tgtEl>
                                              <p:spTgt spid="10"/>
                                            </p:tgtEl>
                                            <p:attrNameLst>
                                              <p:attrName>r</p:attrName>
                                            </p:attrNameLst>
                                          </p:cBhvr>
                                        </p:animRot>
                                        <p:animRot by="240000">
                                          <p:cBhvr>
                                            <p:cTn id="43" dur="200" fill="hold">
                                              <p:stCondLst>
                                                <p:cond delay="400"/>
                                              </p:stCondLst>
                                            </p:cTn>
                                            <p:tgtEl>
                                              <p:spTgt spid="10"/>
                                            </p:tgtEl>
                                            <p:attrNameLst>
                                              <p:attrName>r</p:attrName>
                                            </p:attrNameLst>
                                          </p:cBhvr>
                                        </p:animRot>
                                        <p:animRot by="-240000">
                                          <p:cBhvr>
                                            <p:cTn id="44" dur="200" fill="hold">
                                              <p:stCondLst>
                                                <p:cond delay="600"/>
                                              </p:stCondLst>
                                            </p:cTn>
                                            <p:tgtEl>
                                              <p:spTgt spid="10"/>
                                            </p:tgtEl>
                                            <p:attrNameLst>
                                              <p:attrName>r</p:attrName>
                                            </p:attrNameLst>
                                          </p:cBhvr>
                                        </p:animRot>
                                        <p:animRot by="120000">
                                          <p:cBhvr>
                                            <p:cTn id="45" dur="200" fill="hold">
                                              <p:stCondLst>
                                                <p:cond delay="800"/>
                                              </p:stCondLst>
                                            </p:cTn>
                                            <p:tgtEl>
                                              <p:spTgt spid="10"/>
                                            </p:tgtEl>
                                            <p:attrNameLst>
                                              <p:attrName>r</p:attrName>
                                            </p:attrNameLst>
                                          </p:cBhvr>
                                        </p:animRot>
                                      </p:childTnLst>
                                    </p:cTn>
                                  </p:par>
                                </p:childTnLst>
                              </p:cTn>
                            </p:par>
                            <p:par>
                              <p:cTn id="46" fill="hold">
                                <p:stCondLst>
                                  <p:cond delay="6250"/>
                                </p:stCondLst>
                                <p:childTnLst>
                                  <p:par>
                                    <p:cTn id="47" presetID="22" presetClass="entr" presetSubtype="1"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wipe(up)">
                                          <p:cBhvr>
                                            <p:cTn id="49" dur="750"/>
                                            <p:tgtEl>
                                              <p:spTgt spid="14"/>
                                            </p:tgtEl>
                                          </p:cBhvr>
                                        </p:animEffect>
                                      </p:childTnLst>
                                    </p:cTn>
                                  </p:par>
                                </p:childTnLst>
                              </p:cTn>
                            </p:par>
                            <p:par>
                              <p:cTn id="50" fill="hold">
                                <p:stCondLst>
                                  <p:cond delay="7000"/>
                                </p:stCondLst>
                                <p:childTnLst>
                                  <p:par>
                                    <p:cTn id="51" presetID="32" presetClass="emph" presetSubtype="0" fill="hold" nodeType="afterEffect">
                                      <p:stCondLst>
                                        <p:cond delay="0"/>
                                      </p:stCondLst>
                                      <p:childTnLst>
                                        <p:animRot by="120000">
                                          <p:cBhvr>
                                            <p:cTn id="52" dur="100" fill="hold">
                                              <p:stCondLst>
                                                <p:cond delay="0"/>
                                              </p:stCondLst>
                                            </p:cTn>
                                            <p:tgtEl>
                                              <p:spTgt spid="14"/>
                                            </p:tgtEl>
                                            <p:attrNameLst>
                                              <p:attrName>r</p:attrName>
                                            </p:attrNameLst>
                                          </p:cBhvr>
                                        </p:animRot>
                                        <p:animRot by="-240000">
                                          <p:cBhvr>
                                            <p:cTn id="53" dur="200" fill="hold">
                                              <p:stCondLst>
                                                <p:cond delay="200"/>
                                              </p:stCondLst>
                                            </p:cTn>
                                            <p:tgtEl>
                                              <p:spTgt spid="14"/>
                                            </p:tgtEl>
                                            <p:attrNameLst>
                                              <p:attrName>r</p:attrName>
                                            </p:attrNameLst>
                                          </p:cBhvr>
                                        </p:animRot>
                                        <p:animRot by="240000">
                                          <p:cBhvr>
                                            <p:cTn id="54" dur="200" fill="hold">
                                              <p:stCondLst>
                                                <p:cond delay="400"/>
                                              </p:stCondLst>
                                            </p:cTn>
                                            <p:tgtEl>
                                              <p:spTgt spid="14"/>
                                            </p:tgtEl>
                                            <p:attrNameLst>
                                              <p:attrName>r</p:attrName>
                                            </p:attrNameLst>
                                          </p:cBhvr>
                                        </p:animRot>
                                        <p:animRot by="-240000">
                                          <p:cBhvr>
                                            <p:cTn id="55" dur="200" fill="hold">
                                              <p:stCondLst>
                                                <p:cond delay="600"/>
                                              </p:stCondLst>
                                            </p:cTn>
                                            <p:tgtEl>
                                              <p:spTgt spid="14"/>
                                            </p:tgtEl>
                                            <p:attrNameLst>
                                              <p:attrName>r</p:attrName>
                                            </p:attrNameLst>
                                          </p:cBhvr>
                                        </p:animRot>
                                        <p:animRot by="120000">
                                          <p:cBhvr>
                                            <p:cTn id="56" dur="200" fill="hold">
                                              <p:stCondLst>
                                                <p:cond delay="800"/>
                                              </p:stCondLst>
                                            </p:cTn>
                                            <p:tgtEl>
                                              <p:spTgt spid="14"/>
                                            </p:tgtEl>
                                            <p:attrNameLst>
                                              <p:attrName>r</p:attrName>
                                            </p:attrNameLst>
                                          </p:cBhvr>
                                        </p:animRot>
                                      </p:childTnLst>
                                    </p:cTn>
                                  </p:par>
                                </p:childTnLst>
                              </p:cTn>
                            </p:par>
                            <p:par>
                              <p:cTn id="57" fill="hold">
                                <p:stCondLst>
                                  <p:cond delay="8000"/>
                                </p:stCondLst>
                                <p:childTnLst>
                                  <p:par>
                                    <p:cTn id="58" presetID="22" presetClass="entr" presetSubtype="1"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up)">
                                          <p:cBhvr>
                                            <p:cTn id="60" dur="750"/>
                                            <p:tgtEl>
                                              <p:spTgt spid="18"/>
                                            </p:tgtEl>
                                          </p:cBhvr>
                                        </p:animEffect>
                                      </p:childTnLst>
                                    </p:cTn>
                                  </p:par>
                                </p:childTnLst>
                              </p:cTn>
                            </p:par>
                            <p:par>
                              <p:cTn id="61" fill="hold">
                                <p:stCondLst>
                                  <p:cond delay="8750"/>
                                </p:stCondLst>
                                <p:childTnLst>
                                  <p:par>
                                    <p:cTn id="62" presetID="32" presetClass="emph" presetSubtype="0" fill="hold" nodeType="afterEffect">
                                      <p:stCondLst>
                                        <p:cond delay="0"/>
                                      </p:stCondLst>
                                      <p:childTnLst>
                                        <p:animRot by="120000">
                                          <p:cBhvr>
                                            <p:cTn id="63" dur="100" fill="hold">
                                              <p:stCondLst>
                                                <p:cond delay="0"/>
                                              </p:stCondLst>
                                            </p:cTn>
                                            <p:tgtEl>
                                              <p:spTgt spid="18"/>
                                            </p:tgtEl>
                                            <p:attrNameLst>
                                              <p:attrName>r</p:attrName>
                                            </p:attrNameLst>
                                          </p:cBhvr>
                                        </p:animRot>
                                        <p:animRot by="-240000">
                                          <p:cBhvr>
                                            <p:cTn id="64" dur="200" fill="hold">
                                              <p:stCondLst>
                                                <p:cond delay="200"/>
                                              </p:stCondLst>
                                            </p:cTn>
                                            <p:tgtEl>
                                              <p:spTgt spid="18"/>
                                            </p:tgtEl>
                                            <p:attrNameLst>
                                              <p:attrName>r</p:attrName>
                                            </p:attrNameLst>
                                          </p:cBhvr>
                                        </p:animRot>
                                        <p:animRot by="240000">
                                          <p:cBhvr>
                                            <p:cTn id="65" dur="200" fill="hold">
                                              <p:stCondLst>
                                                <p:cond delay="400"/>
                                              </p:stCondLst>
                                            </p:cTn>
                                            <p:tgtEl>
                                              <p:spTgt spid="18"/>
                                            </p:tgtEl>
                                            <p:attrNameLst>
                                              <p:attrName>r</p:attrName>
                                            </p:attrNameLst>
                                          </p:cBhvr>
                                        </p:animRot>
                                        <p:animRot by="-240000">
                                          <p:cBhvr>
                                            <p:cTn id="66" dur="200" fill="hold">
                                              <p:stCondLst>
                                                <p:cond delay="600"/>
                                              </p:stCondLst>
                                            </p:cTn>
                                            <p:tgtEl>
                                              <p:spTgt spid="18"/>
                                            </p:tgtEl>
                                            <p:attrNameLst>
                                              <p:attrName>r</p:attrName>
                                            </p:attrNameLst>
                                          </p:cBhvr>
                                        </p:animRot>
                                        <p:animRot by="120000">
                                          <p:cBhvr>
                                            <p:cTn id="67"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3CFC7292-E31B-4DF5-A201-4A4FE2D5DC10}"/>
              </a:ext>
            </a:extLst>
          </p:cNvPr>
          <p:cNvPicPr>
            <a:picLocks noChangeAspect="1"/>
          </p:cNvPicPr>
          <p:nvPr/>
        </p:nvPicPr>
        <p:blipFill>
          <a:blip r:embed="rId3"/>
          <a:stretch>
            <a:fillRect/>
          </a:stretch>
        </p:blipFill>
        <p:spPr>
          <a:xfrm>
            <a:off x="1259632" y="3004592"/>
            <a:ext cx="1673151" cy="1013816"/>
          </a:xfrm>
          <a:prstGeom prst="rect">
            <a:avLst/>
          </a:prstGeom>
        </p:spPr>
      </p:pic>
      <p:grpSp>
        <p:nvGrpSpPr>
          <p:cNvPr id="24" name="组合 23">
            <a:extLst>
              <a:ext uri="{FF2B5EF4-FFF2-40B4-BE49-F238E27FC236}">
                <a16:creationId xmlns:a16="http://schemas.microsoft.com/office/drawing/2014/main" id="{CA7DAFFF-986C-4173-9D1F-238A49A97B78}"/>
              </a:ext>
            </a:extLst>
          </p:cNvPr>
          <p:cNvGrpSpPr/>
          <p:nvPr/>
        </p:nvGrpSpPr>
        <p:grpSpPr>
          <a:xfrm>
            <a:off x="1085890" y="1124874"/>
            <a:ext cx="6618513" cy="1021796"/>
            <a:chOff x="5142496" y="1805150"/>
            <a:chExt cx="9005347" cy="1390287"/>
          </a:xfrm>
        </p:grpSpPr>
        <p:sp>
          <p:nvSpPr>
            <p:cNvPr id="25" name="矩形 24">
              <a:extLst>
                <a:ext uri="{FF2B5EF4-FFF2-40B4-BE49-F238E27FC236}">
                  <a16:creationId xmlns:a16="http://schemas.microsoft.com/office/drawing/2014/main" id="{BE127065-8434-46F9-8379-1811DB58C06B}"/>
                </a:ext>
              </a:extLst>
            </p:cNvPr>
            <p:cNvSpPr/>
            <p:nvPr/>
          </p:nvSpPr>
          <p:spPr>
            <a:xfrm>
              <a:off x="5142496" y="2334864"/>
              <a:ext cx="9005347" cy="860573"/>
            </a:xfrm>
            <a:prstGeom prst="rect">
              <a:avLst/>
            </a:prstGeom>
          </p:spPr>
          <p:txBody>
            <a:bodyPr wrap="square">
              <a:spAutoFit/>
              <a:scene3d>
                <a:camera prst="orthographicFront"/>
                <a:lightRig rig="threePt" dir="t"/>
              </a:scene3d>
              <a:sp3d contourW="12700"/>
            </a:bodyPr>
            <a:lstStyle/>
            <a:p>
              <a:pP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 click to add your text here click to add your text here click to add your text here click to add your text here 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26" name="矩形 25">
              <a:extLst>
                <a:ext uri="{FF2B5EF4-FFF2-40B4-BE49-F238E27FC236}">
                  <a16:creationId xmlns:a16="http://schemas.microsoft.com/office/drawing/2014/main" id="{2EA20835-66D7-493E-9064-4915A23C4AC3}"/>
                </a:ext>
              </a:extLst>
            </p:cNvPr>
            <p:cNvSpPr/>
            <p:nvPr/>
          </p:nvSpPr>
          <p:spPr>
            <a:xfrm>
              <a:off x="5142496" y="1805150"/>
              <a:ext cx="3861518" cy="642725"/>
            </a:xfrm>
            <a:prstGeom prst="rect">
              <a:avLst/>
            </a:prstGeom>
          </p:spPr>
          <p:txBody>
            <a:bodyPr wrap="square">
              <a:spAutoFit/>
              <a:scene3d>
                <a:camera prst="orthographicFront"/>
                <a:lightRig rig="threePt" dir="t"/>
              </a:scene3d>
              <a:sp3d contourW="12700"/>
            </a:bodyPr>
            <a:lstStyle/>
            <a:p>
              <a:pPr>
                <a:lnSpc>
                  <a:spcPct val="120000"/>
                </a:lnSpc>
              </a:pPr>
              <a:r>
                <a:rPr lang="en-US" altLang="zh-CN" sz="2058" b="1" dirty="0">
                  <a:solidFill>
                    <a:srgbClr val="9BBB59"/>
                  </a:solidFill>
                  <a:latin typeface="汉仪小麦体简" panose="00020600040101010101" pitchFamily="18" charset="-122"/>
                  <a:ea typeface="汉仪小麦体简" panose="00020600040101010101" pitchFamily="18" charset="-122"/>
                </a:rPr>
                <a:t>Add title text</a:t>
              </a:r>
              <a:endParaRPr lang="zh-CN" altLang="en-US" sz="2058" b="1" dirty="0">
                <a:solidFill>
                  <a:srgbClr val="9BBB59"/>
                </a:solidFill>
                <a:latin typeface="汉仪小麦体简" panose="00020600040101010101" pitchFamily="18" charset="-122"/>
                <a:ea typeface="汉仪小麦体简" panose="00020600040101010101" pitchFamily="18" charset="-122"/>
              </a:endParaRPr>
            </a:p>
          </p:txBody>
        </p:sp>
      </p:grpSp>
      <p:pic>
        <p:nvPicPr>
          <p:cNvPr id="27" name="图片占位符 10">
            <a:extLst>
              <a:ext uri="{FF2B5EF4-FFF2-40B4-BE49-F238E27FC236}">
                <a16:creationId xmlns:a16="http://schemas.microsoft.com/office/drawing/2014/main" id="{F989419C-F303-499D-AC47-33CBEC1A253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3339835" y="2651756"/>
            <a:ext cx="2080055" cy="1437042"/>
          </a:xfrm>
          <a:custGeom>
            <a:avLst/>
            <a:gdLst>
              <a:gd name="connsiteX0" fmla="*/ 1737564 w 2817926"/>
              <a:gd name="connsiteY0" fmla="*/ 509 h 1955282"/>
              <a:gd name="connsiteX1" fmla="*/ 2527366 w 2817926"/>
              <a:gd name="connsiteY1" fmla="*/ 56924 h 1955282"/>
              <a:gd name="connsiteX2" fmla="*/ 2786872 w 2817926"/>
              <a:gd name="connsiteY2" fmla="*/ 260016 h 1955282"/>
              <a:gd name="connsiteX3" fmla="*/ 2809438 w 2817926"/>
              <a:gd name="connsiteY3" fmla="*/ 801594 h 1955282"/>
              <a:gd name="connsiteX4" fmla="*/ 2753024 w 2817926"/>
              <a:gd name="connsiteY4" fmla="*/ 1388304 h 1955282"/>
              <a:gd name="connsiteX5" fmla="*/ 2767086 w 2817926"/>
              <a:gd name="connsiteY5" fmla="*/ 1843870 h 1955282"/>
              <a:gd name="connsiteX6" fmla="*/ 2391971 w 2817926"/>
              <a:gd name="connsiteY6" fmla="*/ 1896034 h 1955282"/>
              <a:gd name="connsiteX7" fmla="*/ 1760130 w 2817926"/>
              <a:gd name="connsiteY7" fmla="*/ 1952448 h 1955282"/>
              <a:gd name="connsiteX8" fmla="*/ 1184703 w 2817926"/>
              <a:gd name="connsiteY8" fmla="*/ 1884751 h 1955282"/>
              <a:gd name="connsiteX9" fmla="*/ 676973 w 2817926"/>
              <a:gd name="connsiteY9" fmla="*/ 1941165 h 1955282"/>
              <a:gd name="connsiteX10" fmla="*/ 135395 w 2817926"/>
              <a:gd name="connsiteY10" fmla="*/ 1896034 h 1955282"/>
              <a:gd name="connsiteX11" fmla="*/ 56415 w 2817926"/>
              <a:gd name="connsiteY11" fmla="*/ 1365738 h 1955282"/>
              <a:gd name="connsiteX12" fmla="*/ 0 w 2817926"/>
              <a:gd name="connsiteY12" fmla="*/ 936989 h 1955282"/>
              <a:gd name="connsiteX13" fmla="*/ 56415 w 2817926"/>
              <a:gd name="connsiteY13" fmla="*/ 542088 h 1955282"/>
              <a:gd name="connsiteX14" fmla="*/ 33849 w 2817926"/>
              <a:gd name="connsiteY14" fmla="*/ 124621 h 1955282"/>
              <a:gd name="connsiteX15" fmla="*/ 440033 w 2817926"/>
              <a:gd name="connsiteY15" fmla="*/ 45641 h 1955282"/>
              <a:gd name="connsiteX16" fmla="*/ 1038025 w 2817926"/>
              <a:gd name="connsiteY16" fmla="*/ 79489 h 1955282"/>
              <a:gd name="connsiteX17" fmla="*/ 1737564 w 2817926"/>
              <a:gd name="connsiteY17" fmla="*/ 509 h 195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17926" h="1955282">
                <a:moveTo>
                  <a:pt x="1737564" y="509"/>
                </a:moveTo>
                <a:cubicBezTo>
                  <a:pt x="1985788" y="-3251"/>
                  <a:pt x="2352481" y="13673"/>
                  <a:pt x="2527366" y="56924"/>
                </a:cubicBezTo>
                <a:cubicBezTo>
                  <a:pt x="2702251" y="100174"/>
                  <a:pt x="2739860" y="135904"/>
                  <a:pt x="2786872" y="260016"/>
                </a:cubicBezTo>
                <a:cubicBezTo>
                  <a:pt x="2833885" y="384127"/>
                  <a:pt x="2815080" y="613546"/>
                  <a:pt x="2809438" y="801594"/>
                </a:cubicBezTo>
                <a:cubicBezTo>
                  <a:pt x="2803797" y="989642"/>
                  <a:pt x="2760082" y="1214591"/>
                  <a:pt x="2753024" y="1388304"/>
                </a:cubicBezTo>
                <a:cubicBezTo>
                  <a:pt x="2745965" y="1562017"/>
                  <a:pt x="2827261" y="1759249"/>
                  <a:pt x="2767086" y="1843870"/>
                </a:cubicBezTo>
                <a:cubicBezTo>
                  <a:pt x="2706911" y="1928492"/>
                  <a:pt x="2559798" y="1877938"/>
                  <a:pt x="2391971" y="1896034"/>
                </a:cubicBezTo>
                <a:cubicBezTo>
                  <a:pt x="2224145" y="1914130"/>
                  <a:pt x="1961341" y="1954329"/>
                  <a:pt x="1760130" y="1952448"/>
                </a:cubicBezTo>
                <a:cubicBezTo>
                  <a:pt x="1558919" y="1950567"/>
                  <a:pt x="1365229" y="1886632"/>
                  <a:pt x="1184703" y="1884751"/>
                </a:cubicBezTo>
                <a:cubicBezTo>
                  <a:pt x="1004177" y="1882870"/>
                  <a:pt x="851858" y="1939284"/>
                  <a:pt x="676973" y="1941165"/>
                </a:cubicBezTo>
                <a:cubicBezTo>
                  <a:pt x="502089" y="1943046"/>
                  <a:pt x="238822" y="1991938"/>
                  <a:pt x="135395" y="1896034"/>
                </a:cubicBezTo>
                <a:cubicBezTo>
                  <a:pt x="31968" y="1800129"/>
                  <a:pt x="78980" y="1525579"/>
                  <a:pt x="56415" y="1365738"/>
                </a:cubicBezTo>
                <a:cubicBezTo>
                  <a:pt x="48514" y="1215196"/>
                  <a:pt x="0" y="1074264"/>
                  <a:pt x="0" y="936989"/>
                </a:cubicBezTo>
                <a:cubicBezTo>
                  <a:pt x="0" y="799713"/>
                  <a:pt x="50773" y="677482"/>
                  <a:pt x="56415" y="542088"/>
                </a:cubicBezTo>
                <a:cubicBezTo>
                  <a:pt x="62056" y="406693"/>
                  <a:pt x="-30088" y="207362"/>
                  <a:pt x="33849" y="124621"/>
                </a:cubicBezTo>
                <a:cubicBezTo>
                  <a:pt x="97786" y="41880"/>
                  <a:pt x="272670" y="53163"/>
                  <a:pt x="440033" y="45641"/>
                </a:cubicBezTo>
                <a:cubicBezTo>
                  <a:pt x="607395" y="38119"/>
                  <a:pt x="821770" y="87012"/>
                  <a:pt x="1038025" y="79489"/>
                </a:cubicBezTo>
                <a:cubicBezTo>
                  <a:pt x="1254281" y="71967"/>
                  <a:pt x="1489341" y="4270"/>
                  <a:pt x="1737564" y="509"/>
                </a:cubicBezTo>
                <a:close/>
              </a:path>
            </a:pathLst>
          </a:custGeom>
        </p:spPr>
      </p:pic>
      <p:pic>
        <p:nvPicPr>
          <p:cNvPr id="8" name="图片 7">
            <a:extLst>
              <a:ext uri="{FF2B5EF4-FFF2-40B4-BE49-F238E27FC236}">
                <a16:creationId xmlns:a16="http://schemas.microsoft.com/office/drawing/2014/main" id="{AE7D3B3A-2DAB-4506-9D49-9BE1F70469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610515">
            <a:off x="5658656" y="2416617"/>
            <a:ext cx="2084836" cy="2127508"/>
          </a:xfrm>
          <a:prstGeom prst="rect">
            <a:avLst/>
          </a:prstGeom>
        </p:spPr>
      </p:pic>
      <p:sp>
        <p:nvSpPr>
          <p:cNvPr id="9" name="文本框 8">
            <a:extLst>
              <a:ext uri="{FF2B5EF4-FFF2-40B4-BE49-F238E27FC236}">
                <a16:creationId xmlns:a16="http://schemas.microsoft.com/office/drawing/2014/main" id="{889BC6FF-479F-402D-8689-E8560882CB67}"/>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10" name="图片 9">
            <a:extLst>
              <a:ext uri="{FF2B5EF4-FFF2-40B4-BE49-F238E27FC236}">
                <a16:creationId xmlns:a16="http://schemas.microsoft.com/office/drawing/2014/main" id="{8484080E-0C59-4ACD-9A64-60469F8E8E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102074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wind"/>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56000">
                                          <p:cBhvr additive="base">
                                            <p:cTn id="7" dur="1000" fill="hold"/>
                                            <p:tgtEl>
                                              <p:spTgt spid="10"/>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right)">
                                          <p:cBhvr>
                                            <p:cTn id="13" dur="500"/>
                                            <p:tgtEl>
                                              <p:spTgt spid="9"/>
                                            </p:tgtEl>
                                          </p:cBhvr>
                                        </p:animEffect>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1+#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52"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Scale>
                                          <p:cBhvr>
                                            <p:cTn id="22"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2"/>
                                            </p:tgtEl>
                                            <p:attrNameLst>
                                              <p:attrName>ppt_x</p:attrName>
                                              <p:attrName>ppt_y</p:attrName>
                                            </p:attrNameLst>
                                          </p:cBhvr>
                                        </p:animMotion>
                                        <p:animEffect transition="in" filter="fade">
                                          <p:cBhvr>
                                            <p:cTn id="24" dur="1000"/>
                                            <p:tgtEl>
                                              <p:spTgt spid="22"/>
                                            </p:tgtEl>
                                          </p:cBhvr>
                                        </p:animEffect>
                                      </p:childTnLst>
                                    </p:cTn>
                                  </p:par>
                                </p:childTnLst>
                              </p:cTn>
                            </p:par>
                            <p:par>
                              <p:cTn id="25" fill="hold">
                                <p:stCondLst>
                                  <p:cond delay="30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500"/>
                                </p:stCondLst>
                                <p:childTnLst>
                                  <p:par>
                                    <p:cTn id="32" presetID="25"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37" dur="1000" fill="hold"/>
                                            <p:tgtEl>
                                              <p:spTgt spid="8"/>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ppt_x</p:attrName>
                                            </p:attrNameLst>
                                          </p:cBhvr>
                                          <p:tavLst>
                                            <p:tav tm="0">
                                              <p:val>
                                                <p:strVal val="#ppt_x-#ppt_w*1.125000"/>
                                              </p:val>
                                            </p:tav>
                                            <p:tav tm="100000">
                                              <p:val>
                                                <p:strVal val="#ppt_x"/>
                                              </p:val>
                                            </p:tav>
                                          </p:tavLst>
                                        </p:anim>
                                        <p:animEffect transition="in" filter="wipe(right)">
                                          <p:cBhvr>
                                            <p:cTn id="13" dur="500"/>
                                            <p:tgtEl>
                                              <p:spTgt spid="9"/>
                                            </p:tgtEl>
                                          </p:cBhvr>
                                        </p:animEffect>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1+#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52"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Scale>
                                          <p:cBhvr>
                                            <p:cTn id="22"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22"/>
                                            </p:tgtEl>
                                            <p:attrNameLst>
                                              <p:attrName>ppt_x</p:attrName>
                                              <p:attrName>ppt_y</p:attrName>
                                            </p:attrNameLst>
                                          </p:cBhvr>
                                        </p:animMotion>
                                        <p:animEffect transition="in" filter="fade">
                                          <p:cBhvr>
                                            <p:cTn id="24" dur="1000"/>
                                            <p:tgtEl>
                                              <p:spTgt spid="22"/>
                                            </p:tgtEl>
                                          </p:cBhvr>
                                        </p:animEffect>
                                      </p:childTnLst>
                                    </p:cTn>
                                  </p:par>
                                </p:childTnLst>
                              </p:cTn>
                            </p:par>
                            <p:par>
                              <p:cTn id="25" fill="hold">
                                <p:stCondLst>
                                  <p:cond delay="3000"/>
                                </p:stCondLst>
                                <p:childTnLst>
                                  <p:par>
                                    <p:cTn id="26" presetID="53" presetClass="entr" presetSubtype="16"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3500"/>
                                </p:stCondLst>
                                <p:childTnLst>
                                  <p:par>
                                    <p:cTn id="32" presetID="25"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35"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36"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37" dur="1000" fill="hold"/>
                                            <p:tgtEl>
                                              <p:spTgt spid="8"/>
                                            </p:tgtEl>
                                            <p:attrNameLst>
                                              <p:attrName>ppt_h</p:attrName>
                                            </p:attrNameLst>
                                          </p:cBhvr>
                                          <p:tavLst>
                                            <p:tav tm="0">
                                              <p:val>
                                                <p:strVal val="#ppt_h"/>
                                              </p:val>
                                            </p:tav>
                                            <p:tav tm="100000">
                                              <p:val>
                                                <p:strVal val="#ppt_h"/>
                                              </p:val>
                                            </p:tav>
                                          </p:tavLst>
                                        </p:anim>
                                        <p:anim calcmode="lin" valueType="num">
                                          <p:cBhvr>
                                            <p:cTn id="38"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39"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0"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卡通背景天空漫画云">
            <a:extLst>
              <a:ext uri="{FF2B5EF4-FFF2-40B4-BE49-F238E27FC236}">
                <a16:creationId xmlns:a16="http://schemas.microsoft.com/office/drawing/2014/main" id="{2DC03C34-3504-47D5-8752-2DCF83CCC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63"/>
            <a:ext cx="9144000" cy="5137325"/>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EFAEB0CC-8C63-467D-8733-FA5260126F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64" y="2671688"/>
            <a:ext cx="1973213" cy="2473400"/>
          </a:xfrm>
          <a:prstGeom prst="rect">
            <a:avLst/>
          </a:prstGeom>
        </p:spPr>
      </p:pic>
      <p:pic>
        <p:nvPicPr>
          <p:cNvPr id="69"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2" y="3796680"/>
            <a:ext cx="9143908" cy="157683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9" name="图片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0033" y="3596353"/>
            <a:ext cx="2160240" cy="1207020"/>
          </a:xfrm>
          <a:prstGeom prst="rect">
            <a:avLst/>
          </a:prstGeom>
        </p:spPr>
      </p:pic>
      <p:pic>
        <p:nvPicPr>
          <p:cNvPr id="11" name="图片 10">
            <a:extLst>
              <a:ext uri="{FF2B5EF4-FFF2-40B4-BE49-F238E27FC236}">
                <a16:creationId xmlns:a16="http://schemas.microsoft.com/office/drawing/2014/main" id="{6270AD54-36B5-428C-BF99-126AD32BB4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7584" y="2932584"/>
            <a:ext cx="936104" cy="1442393"/>
          </a:xfrm>
          <a:prstGeom prst="rect">
            <a:avLst/>
          </a:prstGeom>
        </p:spPr>
      </p:pic>
      <p:sp>
        <p:nvSpPr>
          <p:cNvPr id="41" name="矩形 40">
            <a:extLst>
              <a:ext uri="{FF2B5EF4-FFF2-40B4-BE49-F238E27FC236}">
                <a16:creationId xmlns:a16="http://schemas.microsoft.com/office/drawing/2014/main" id="{AFB8A9BD-5390-446E-A0A5-27517F552C00}"/>
              </a:ext>
            </a:extLst>
          </p:cNvPr>
          <p:cNvSpPr/>
          <p:nvPr/>
        </p:nvSpPr>
        <p:spPr>
          <a:xfrm>
            <a:off x="1115616" y="412304"/>
            <a:ext cx="2016224" cy="792088"/>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CDF014B8-BAF0-49AA-B8B6-BE0F60B70158}"/>
              </a:ext>
            </a:extLst>
          </p:cNvPr>
          <p:cNvSpPr/>
          <p:nvPr/>
        </p:nvSpPr>
        <p:spPr>
          <a:xfrm>
            <a:off x="683568" y="628328"/>
            <a:ext cx="2088232" cy="1080120"/>
          </a:xfrm>
          <a:prstGeom prst="rect">
            <a:avLst/>
          </a:prstGeom>
          <a:solidFill>
            <a:srgbClr val="E5F3FE"/>
          </a:solidFill>
          <a:ln>
            <a:solidFill>
              <a:srgbClr val="E5F3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a:extLst>
              <a:ext uri="{FF2B5EF4-FFF2-40B4-BE49-F238E27FC236}">
                <a16:creationId xmlns:a16="http://schemas.microsoft.com/office/drawing/2014/main" id="{9D58790A-99A6-4773-A502-349F41E82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5718" y="772344"/>
            <a:ext cx="5480578" cy="2448272"/>
          </a:xfrm>
          <a:prstGeom prst="rect">
            <a:avLst/>
          </a:prstGeom>
        </p:spPr>
      </p:pic>
      <p:sp>
        <p:nvSpPr>
          <p:cNvPr id="28" name="TextBox 37"/>
          <p:cNvSpPr txBox="1"/>
          <p:nvPr/>
        </p:nvSpPr>
        <p:spPr>
          <a:xfrm>
            <a:off x="1619672" y="2297286"/>
            <a:ext cx="5688632" cy="923330"/>
          </a:xfrm>
          <a:prstGeom prst="rect">
            <a:avLst/>
          </a:prstGeom>
          <a:noFill/>
        </p:spPr>
        <p:txBody>
          <a:bodyPr wrap="square" rtlCol="0">
            <a:spAutoFit/>
          </a:bodyPr>
          <a:lstStyle/>
          <a:p>
            <a:pPr algn="ctr"/>
            <a:r>
              <a:rPr lang="en-US" altLang="zh-CN" sz="5400" spc="-300" dirty="0" smtClean="0">
                <a:solidFill>
                  <a:srgbClr val="2CA6E0"/>
                </a:solidFill>
                <a:latin typeface="汉仪小麦体简" panose="00020600040101010101" pitchFamily="18" charset="-122"/>
                <a:ea typeface="汉仪小麦体简" panose="00020600040101010101" pitchFamily="18" charset="-122"/>
                <a:cs typeface="+mn-ea"/>
                <a:sym typeface="+mn-lt"/>
              </a:rPr>
              <a:t>THANK YOU</a:t>
            </a:r>
            <a:endParaRPr lang="zh-CN" altLang="en-US" sz="5400" spc="-300" dirty="0">
              <a:solidFill>
                <a:srgbClr val="2CA6E0"/>
              </a:solidFill>
              <a:latin typeface="汉仪小麦体简" panose="00020600040101010101" pitchFamily="18" charset="-122"/>
              <a:ea typeface="汉仪小麦体简" panose="00020600040101010101" pitchFamily="18" charset="-122"/>
              <a:cs typeface="+mn-ea"/>
              <a:sym typeface="+mn-lt"/>
            </a:endParaRPr>
          </a:p>
        </p:txBody>
      </p:sp>
      <p:pic>
        <p:nvPicPr>
          <p:cNvPr id="40" name="图片 39">
            <a:extLst>
              <a:ext uri="{FF2B5EF4-FFF2-40B4-BE49-F238E27FC236}">
                <a16:creationId xmlns:a16="http://schemas.microsoft.com/office/drawing/2014/main" id="{79967922-C563-4690-9A2C-BD26C68994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520" y="268288"/>
            <a:ext cx="1532592" cy="1440160"/>
          </a:xfrm>
          <a:prstGeom prst="rect">
            <a:avLst/>
          </a:prstGeom>
        </p:spPr>
      </p:pic>
      <p:pic>
        <p:nvPicPr>
          <p:cNvPr id="37" name="图片 36">
            <a:extLst>
              <a:ext uri="{FF2B5EF4-FFF2-40B4-BE49-F238E27FC236}">
                <a16:creationId xmlns:a16="http://schemas.microsoft.com/office/drawing/2014/main" id="{CB32B15B-D356-416A-AA78-D94167D636F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209475" flipH="1">
            <a:off x="6175340" y="3344086"/>
            <a:ext cx="396972" cy="676656"/>
          </a:xfrm>
          <a:prstGeom prst="rect">
            <a:avLst/>
          </a:prstGeom>
        </p:spPr>
      </p:pic>
    </p:spTree>
    <p:extLst>
      <p:ext uri="{BB962C8B-B14F-4D97-AF65-F5344CB8AC3E}">
        <p14:creationId xmlns:p14="http://schemas.microsoft.com/office/powerpoint/2010/main" val="1785197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14:presetBounceEnd="44000">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14:bounceEnd="44000">
                                          <p:cBhvr additive="base">
                                            <p:cTn id="7" dur="500" fill="hold"/>
                                            <p:tgtEl>
                                              <p:spTgt spid="69"/>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14:presetBounceEnd="54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54000">
                                          <p:cBhvr additive="base">
                                            <p:cTn id="12" dur="5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 accel="70000" fill="hold" nodeType="afterEffect" p14:presetBounceEnd="56000">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14:bounceEnd="56000">
                                          <p:cBhvr additive="base">
                                            <p:cTn id="17" dur="500" fill="hold"/>
                                            <p:tgtEl>
                                              <p:spTgt spid="3"/>
                                            </p:tgtEl>
                                            <p:attrNameLst>
                                              <p:attrName>ppt_x</p:attrName>
                                            </p:attrNameLst>
                                          </p:cBhvr>
                                          <p:tavLst>
                                            <p:tav tm="0">
                                              <p:val>
                                                <p:strVal val="#ppt_x"/>
                                              </p:val>
                                            </p:tav>
                                            <p:tav tm="100000">
                                              <p:val>
                                                <p:strVal val="#ppt_x"/>
                                              </p:val>
                                            </p:tav>
                                          </p:tavLst>
                                        </p:anim>
                                        <p:anim calcmode="lin" valueType="num" p14:bounceEnd="56000">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accel="80000" fill="hold" grpId="0" nodeType="afterEffect" p14:presetBounceEnd="44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44000">
                                          <p:cBhvr additive="base">
                                            <p:cTn id="22" dur="500" fill="hold"/>
                                            <p:tgtEl>
                                              <p:spTgt spid="28"/>
                                            </p:tgtEl>
                                            <p:attrNameLst>
                                              <p:attrName>ppt_x</p:attrName>
                                            </p:attrNameLst>
                                          </p:cBhvr>
                                          <p:tavLst>
                                            <p:tav tm="0">
                                              <p:val>
                                                <p:strVal val="0-#ppt_w/2"/>
                                              </p:val>
                                            </p:tav>
                                            <p:tav tm="100000">
                                              <p:val>
                                                <p:strVal val="#ppt_x"/>
                                              </p:val>
                                            </p:tav>
                                          </p:tavLst>
                                        </p:anim>
                                        <p:anim calcmode="lin" valueType="num" p14:bounceEnd="44000">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9" accel="46000" fill="hold" nodeType="afterEffect" p14:presetBounceEnd="56000">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14:bounceEnd="56000">
                                          <p:cBhvr additive="base">
                                            <p:cTn id="27" dur="2000" fill="hold"/>
                                            <p:tgtEl>
                                              <p:spTgt spid="40"/>
                                            </p:tgtEl>
                                            <p:attrNameLst>
                                              <p:attrName>ppt_x</p:attrName>
                                            </p:attrNameLst>
                                          </p:cBhvr>
                                          <p:tavLst>
                                            <p:tav tm="0">
                                              <p:val>
                                                <p:strVal val="0-#ppt_w/2"/>
                                              </p:val>
                                            </p:tav>
                                            <p:tav tm="100000">
                                              <p:val>
                                                <p:strVal val="#ppt_x"/>
                                              </p:val>
                                            </p:tav>
                                          </p:tavLst>
                                        </p:anim>
                                        <p:anim calcmode="lin" valueType="num" p14:bounceEnd="56000">
                                          <p:cBhvr additive="base">
                                            <p:cTn id="28" dur="2000" fill="hold"/>
                                            <p:tgtEl>
                                              <p:spTgt spid="40"/>
                                            </p:tgtEl>
                                            <p:attrNameLst>
                                              <p:attrName>ppt_y</p:attrName>
                                            </p:attrNameLst>
                                          </p:cBhvr>
                                          <p:tavLst>
                                            <p:tav tm="0">
                                              <p:val>
                                                <p:strVal val="0-#ppt_h/2"/>
                                              </p:val>
                                            </p:tav>
                                            <p:tav tm="100000">
                                              <p:val>
                                                <p:strVal val="#ppt_y"/>
                                              </p:val>
                                            </p:tav>
                                          </p:tavLst>
                                        </p:anim>
                                      </p:childTnLst>
                                    </p:cTn>
                                  </p:par>
                                </p:childTnLst>
                              </p:cTn>
                            </p:par>
                            <p:par>
                              <p:cTn id="29" fill="hold">
                                <p:stCondLst>
                                  <p:cond delay="4000"/>
                                </p:stCondLst>
                                <p:childTnLst>
                                  <p:par>
                                    <p:cTn id="30" presetID="2" presetClass="entr" presetSubtype="2" accel="46000" fill="hold" nodeType="afterEffect" p14:presetBounceEnd="30000">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14:bounceEnd="30000">
                                          <p:cBhvr additive="base">
                                            <p:cTn id="32" dur="1500" fill="hold"/>
                                            <p:tgtEl>
                                              <p:spTgt spid="39"/>
                                            </p:tgtEl>
                                            <p:attrNameLst>
                                              <p:attrName>ppt_x</p:attrName>
                                            </p:attrNameLst>
                                          </p:cBhvr>
                                          <p:tavLst>
                                            <p:tav tm="0">
                                              <p:val>
                                                <p:strVal val="1+#ppt_w/2"/>
                                              </p:val>
                                            </p:tav>
                                            <p:tav tm="100000">
                                              <p:val>
                                                <p:strVal val="#ppt_x"/>
                                              </p:val>
                                            </p:tav>
                                          </p:tavLst>
                                        </p:anim>
                                        <p:anim calcmode="lin" valueType="num" p14:bounceEnd="30000">
                                          <p:cBhvr additive="base">
                                            <p:cTn id="33" dur="1500" fill="hold"/>
                                            <p:tgtEl>
                                              <p:spTgt spid="39"/>
                                            </p:tgtEl>
                                            <p:attrNameLst>
                                              <p:attrName>ppt_y</p:attrName>
                                            </p:attrNameLst>
                                          </p:cBhvr>
                                          <p:tavLst>
                                            <p:tav tm="0">
                                              <p:val>
                                                <p:strVal val="#ppt_y"/>
                                              </p:val>
                                            </p:tav>
                                            <p:tav tm="100000">
                                              <p:val>
                                                <p:strVal val="#ppt_y"/>
                                              </p:val>
                                            </p:tav>
                                          </p:tavLst>
                                        </p:anim>
                                      </p:childTnLst>
                                    </p:cTn>
                                  </p:par>
                                </p:childTnLst>
                              </p:cTn>
                            </p:par>
                            <p:par>
                              <p:cTn id="34" fill="hold">
                                <p:stCondLst>
                                  <p:cond delay="5500"/>
                                </p:stCondLst>
                                <p:childTnLst>
                                  <p:par>
                                    <p:cTn id="35" presetID="42" presetClass="entr" presetSubtype="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childTnLst>
                              </p:cTn>
                            </p:par>
                            <p:par>
                              <p:cTn id="40" fill="hold">
                                <p:stCondLst>
                                  <p:cond delay="6500"/>
                                </p:stCondLst>
                                <p:childTnLst>
                                  <p:par>
                                    <p:cTn id="41" presetID="42"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 accel="7000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8" accel="80000"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0-#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9" accel="4600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2000" fill="hold"/>
                                            <p:tgtEl>
                                              <p:spTgt spid="40"/>
                                            </p:tgtEl>
                                            <p:attrNameLst>
                                              <p:attrName>ppt_x</p:attrName>
                                            </p:attrNameLst>
                                          </p:cBhvr>
                                          <p:tavLst>
                                            <p:tav tm="0">
                                              <p:val>
                                                <p:strVal val="0-#ppt_w/2"/>
                                              </p:val>
                                            </p:tav>
                                            <p:tav tm="100000">
                                              <p:val>
                                                <p:strVal val="#ppt_x"/>
                                              </p:val>
                                            </p:tav>
                                          </p:tavLst>
                                        </p:anim>
                                        <p:anim calcmode="lin" valueType="num">
                                          <p:cBhvr additive="base">
                                            <p:cTn id="28" dur="2000" fill="hold"/>
                                            <p:tgtEl>
                                              <p:spTgt spid="40"/>
                                            </p:tgtEl>
                                            <p:attrNameLst>
                                              <p:attrName>ppt_y</p:attrName>
                                            </p:attrNameLst>
                                          </p:cBhvr>
                                          <p:tavLst>
                                            <p:tav tm="0">
                                              <p:val>
                                                <p:strVal val="0-#ppt_h/2"/>
                                              </p:val>
                                            </p:tav>
                                            <p:tav tm="100000">
                                              <p:val>
                                                <p:strVal val="#ppt_y"/>
                                              </p:val>
                                            </p:tav>
                                          </p:tavLst>
                                        </p:anim>
                                      </p:childTnLst>
                                    </p:cTn>
                                  </p:par>
                                </p:childTnLst>
                              </p:cTn>
                            </p:par>
                            <p:par>
                              <p:cTn id="29" fill="hold">
                                <p:stCondLst>
                                  <p:cond delay="4000"/>
                                </p:stCondLst>
                                <p:childTnLst>
                                  <p:par>
                                    <p:cTn id="30" presetID="2" presetClass="entr" presetSubtype="2" accel="46000"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1500" fill="hold"/>
                                            <p:tgtEl>
                                              <p:spTgt spid="39"/>
                                            </p:tgtEl>
                                            <p:attrNameLst>
                                              <p:attrName>ppt_x</p:attrName>
                                            </p:attrNameLst>
                                          </p:cBhvr>
                                          <p:tavLst>
                                            <p:tav tm="0">
                                              <p:val>
                                                <p:strVal val="1+#ppt_w/2"/>
                                              </p:val>
                                            </p:tav>
                                            <p:tav tm="100000">
                                              <p:val>
                                                <p:strVal val="#ppt_x"/>
                                              </p:val>
                                            </p:tav>
                                          </p:tavLst>
                                        </p:anim>
                                        <p:anim calcmode="lin" valueType="num">
                                          <p:cBhvr additive="base">
                                            <p:cTn id="33" dur="1500" fill="hold"/>
                                            <p:tgtEl>
                                              <p:spTgt spid="39"/>
                                            </p:tgtEl>
                                            <p:attrNameLst>
                                              <p:attrName>ppt_y</p:attrName>
                                            </p:attrNameLst>
                                          </p:cBhvr>
                                          <p:tavLst>
                                            <p:tav tm="0">
                                              <p:val>
                                                <p:strVal val="#ppt_y"/>
                                              </p:val>
                                            </p:tav>
                                            <p:tav tm="100000">
                                              <p:val>
                                                <p:strVal val="#ppt_y"/>
                                              </p:val>
                                            </p:tav>
                                          </p:tavLst>
                                        </p:anim>
                                      </p:childTnLst>
                                    </p:cTn>
                                  </p:par>
                                </p:childTnLst>
                              </p:cTn>
                            </p:par>
                            <p:par>
                              <p:cTn id="34" fill="hold">
                                <p:stCondLst>
                                  <p:cond delay="5500"/>
                                </p:stCondLst>
                                <p:childTnLst>
                                  <p:par>
                                    <p:cTn id="35" presetID="42" presetClass="entr" presetSubtype="0"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childTnLst>
                              </p:cTn>
                            </p:par>
                            <p:par>
                              <p:cTn id="40" fill="hold">
                                <p:stCondLst>
                                  <p:cond delay="6500"/>
                                </p:stCondLst>
                                <p:childTnLst>
                                  <p:par>
                                    <p:cTn id="41" presetID="42"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卡通背景天空漫画云">
            <a:extLst>
              <a:ext uri="{FF2B5EF4-FFF2-40B4-BE49-F238E27FC236}">
                <a16:creationId xmlns:a16="http://schemas.microsoft.com/office/drawing/2014/main" id="{2DC03C34-3504-47D5-8752-2DCF83CCC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63"/>
            <a:ext cx="9144000" cy="513732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A47FC4F-23B0-4205-A42E-18E160A5C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628328"/>
            <a:ext cx="5203957" cy="3353399"/>
          </a:xfrm>
          <a:prstGeom prst="rect">
            <a:avLst/>
          </a:prstGeom>
        </p:spPr>
      </p:pic>
      <p:pic>
        <p:nvPicPr>
          <p:cNvPr id="14" name="图片 13">
            <a:extLst>
              <a:ext uri="{FF2B5EF4-FFF2-40B4-BE49-F238E27FC236}">
                <a16:creationId xmlns:a16="http://schemas.microsoft.com/office/drawing/2014/main" id="{EFAEB0CC-8C63-467D-8733-FA5260126F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8264" y="2671688"/>
            <a:ext cx="1973213" cy="2473400"/>
          </a:xfrm>
          <a:prstGeom prst="rect">
            <a:avLst/>
          </a:prstGeom>
        </p:spPr>
      </p:pic>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 y="3796680"/>
            <a:ext cx="9143908" cy="157683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6270AD54-36B5-428C-BF99-126AD32BB4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544" y="2284512"/>
            <a:ext cx="1165508" cy="1795870"/>
          </a:xfrm>
          <a:prstGeom prst="rect">
            <a:avLst/>
          </a:prstGeom>
        </p:spPr>
      </p:pic>
      <p:sp>
        <p:nvSpPr>
          <p:cNvPr id="17" name="TextBox 37">
            <a:extLst>
              <a:ext uri="{FF2B5EF4-FFF2-40B4-BE49-F238E27FC236}">
                <a16:creationId xmlns:a16="http://schemas.microsoft.com/office/drawing/2014/main" id="{3FA35DFB-E84F-4FF7-B33E-9030ED55F43E}"/>
              </a:ext>
            </a:extLst>
          </p:cNvPr>
          <p:cNvSpPr txBox="1"/>
          <p:nvPr/>
        </p:nvSpPr>
        <p:spPr>
          <a:xfrm>
            <a:off x="971600" y="1780456"/>
            <a:ext cx="6873223" cy="646331"/>
          </a:xfrm>
          <a:prstGeom prst="rect">
            <a:avLst/>
          </a:prstGeom>
        </p:spPr>
        <p:txBody>
          <a:bodyPr wrap="square" rtlCol="0">
            <a:spAutoFit/>
          </a:bodyPr>
          <a:lstStyle/>
          <a:p>
            <a:pPr algn="ctr"/>
            <a:r>
              <a:rPr lang="zh-CN" altLang="en-US" sz="3600" spc="300" dirty="0" smtClean="0">
                <a:solidFill>
                  <a:srgbClr val="FE2A3D"/>
                </a:solidFill>
                <a:latin typeface="方正少儿简体" panose="03000509000000000000" pitchFamily="65" charset="-122"/>
                <a:ea typeface="方正少儿简体" panose="03000509000000000000" pitchFamily="65" charset="-122"/>
                <a:cs typeface="+mn-ea"/>
                <a:sym typeface="+mn-lt"/>
              </a:rPr>
              <a:t>１</a:t>
            </a:r>
            <a:r>
              <a:rPr lang="en-US" altLang="zh-CN" sz="3600" spc="300" dirty="0">
                <a:solidFill>
                  <a:srgbClr val="FE2A3D"/>
                </a:solidFill>
                <a:latin typeface="方正少儿简体" panose="03000509000000000000" pitchFamily="65" charset="-122"/>
                <a:ea typeface="方正少儿简体" panose="03000509000000000000" pitchFamily="65" charset="-122"/>
                <a:cs typeface="+mn-ea"/>
                <a:sym typeface="+mn-lt"/>
              </a:rPr>
              <a:t>Add title text</a:t>
            </a:r>
            <a:endParaRPr lang="zh-CN" altLang="en-US" sz="3600" spc="300" dirty="0">
              <a:solidFill>
                <a:srgbClr val="FE2A3D"/>
              </a:solidFill>
              <a:latin typeface="方正少儿简体" panose="03000509000000000000" pitchFamily="65" charset="-122"/>
              <a:ea typeface="方正少儿简体" panose="03000509000000000000" pitchFamily="65" charset="-122"/>
              <a:cs typeface="+mn-ea"/>
              <a:sym typeface="+mn-lt"/>
            </a:endParaRPr>
          </a:p>
        </p:txBody>
      </p:sp>
      <p:sp>
        <p:nvSpPr>
          <p:cNvPr id="10" name="TextBox 37">
            <a:extLst>
              <a:ext uri="{FF2B5EF4-FFF2-40B4-BE49-F238E27FC236}">
                <a16:creationId xmlns:a16="http://schemas.microsoft.com/office/drawing/2014/main" id="{C308CE4A-BA7F-427F-8ED6-49C45282D66D}"/>
              </a:ext>
            </a:extLst>
          </p:cNvPr>
          <p:cNvSpPr txBox="1"/>
          <p:nvPr/>
        </p:nvSpPr>
        <p:spPr>
          <a:xfrm>
            <a:off x="3707904" y="2500536"/>
            <a:ext cx="1715946" cy="338554"/>
          </a:xfrm>
          <a:prstGeom prst="rect">
            <a:avLst/>
          </a:prstGeom>
        </p:spPr>
        <p:txBody>
          <a:bodyPr wrap="square" rtlCol="0">
            <a:spAutoFit/>
          </a:bodyPr>
          <a:lstStyle/>
          <a:p>
            <a:pPr algn="ctr"/>
            <a:r>
              <a:rPr lang="en-US" altLang="zh-CN" sz="1600" dirty="0">
                <a:solidFill>
                  <a:srgbClr val="FE2A3D"/>
                </a:solidFill>
                <a:latin typeface="方正少儿简体" panose="03000509000000000000" pitchFamily="65" charset="-122"/>
                <a:ea typeface="方正少儿简体" panose="03000509000000000000" pitchFamily="65" charset="-122"/>
                <a:cs typeface="+mn-ea"/>
                <a:sym typeface="+mn-lt"/>
              </a:rPr>
              <a:t>Add title text</a:t>
            </a:r>
            <a:endParaRPr lang="zh-CN" altLang="en-US" sz="1600" dirty="0">
              <a:solidFill>
                <a:srgbClr val="FE2A3D"/>
              </a:solidFill>
              <a:latin typeface="方正少儿简体" panose="03000509000000000000" pitchFamily="65" charset="-122"/>
              <a:ea typeface="方正少儿简体" panose="03000509000000000000" pitchFamily="65" charset="-122"/>
              <a:cs typeface="+mn-ea"/>
              <a:sym typeface="+mn-lt"/>
            </a:endParaRPr>
          </a:p>
        </p:txBody>
      </p:sp>
    </p:spTree>
    <p:extLst>
      <p:ext uri="{BB962C8B-B14F-4D97-AF65-F5344CB8AC3E}">
        <p14:creationId xmlns:p14="http://schemas.microsoft.com/office/powerpoint/2010/main" val="2503001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14:presetBounceEnd="44000">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14:bounceEnd="44000">
                                          <p:cBhvr additive="base">
                                            <p:cTn id="7" dur="500" fill="hold"/>
                                            <p:tgtEl>
                                              <p:spTgt spid="69"/>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14:presetBounceEnd="54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54000">
                                          <p:cBhvr additive="base">
                                            <p:cTn id="12" dur="5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accel="44000" fill="hold" nodeType="afterEffect" p14:presetBounceEnd="32000">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14:bounceEnd="32000">
                                          <p:cBhvr additive="base">
                                            <p:cTn id="23" dur="500" fill="hold"/>
                                            <p:tgtEl>
                                              <p:spTgt spid="3"/>
                                            </p:tgtEl>
                                            <p:attrNameLst>
                                              <p:attrName>ppt_x</p:attrName>
                                            </p:attrNameLst>
                                          </p:cBhvr>
                                          <p:tavLst>
                                            <p:tav tm="0">
                                              <p:val>
                                                <p:strVal val="#ppt_x"/>
                                              </p:val>
                                            </p:tav>
                                            <p:tav tm="100000">
                                              <p:val>
                                                <p:strVal val="#ppt_x"/>
                                              </p:val>
                                            </p:tav>
                                          </p:tavLst>
                                        </p:anim>
                                        <p:anim calcmode="lin" valueType="num" p14:bounceEnd="32000">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8" accel="80000" fill="hold" grpId="0" nodeType="afterEffect" p14:presetBounceEnd="44000">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14:bounceEnd="44000">
                                          <p:cBhvr additive="base">
                                            <p:cTn id="28" dur="500" fill="hold"/>
                                            <p:tgtEl>
                                              <p:spTgt spid="17"/>
                                            </p:tgtEl>
                                            <p:attrNameLst>
                                              <p:attrName>ppt_x</p:attrName>
                                            </p:attrNameLst>
                                          </p:cBhvr>
                                          <p:tavLst>
                                            <p:tav tm="0">
                                              <p:val>
                                                <p:strVal val="0-#ppt_w/2"/>
                                              </p:val>
                                            </p:tav>
                                            <p:tav tm="100000">
                                              <p:val>
                                                <p:strVal val="#ppt_x"/>
                                              </p:val>
                                            </p:tav>
                                          </p:tavLst>
                                        </p:anim>
                                        <p:anim calcmode="lin" valueType="num" p14:bounceEnd="44000">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4" accel="80000" fill="hold" grpId="0" nodeType="afterEffect" p14:presetBounceEnd="44000">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14:bounceEnd="44000">
                                          <p:cBhvr additive="base">
                                            <p:cTn id="33" dur="500" fill="hold"/>
                                            <p:tgtEl>
                                              <p:spTgt spid="10"/>
                                            </p:tgtEl>
                                            <p:attrNameLst>
                                              <p:attrName>ppt_x</p:attrName>
                                            </p:attrNameLst>
                                          </p:cBhvr>
                                          <p:tavLst>
                                            <p:tav tm="0">
                                              <p:val>
                                                <p:strVal val="#ppt_x"/>
                                              </p:val>
                                            </p:tav>
                                            <p:tav tm="100000">
                                              <p:val>
                                                <p:strVal val="#ppt_x"/>
                                              </p:val>
                                            </p:tav>
                                          </p:tavLst>
                                        </p:anim>
                                        <p:anim calcmode="lin" valueType="num" p14:bounceEnd="44000">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accel="4400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8" accel="8000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0-#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4" accel="8000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2" name="图片 301">
            <a:extLst>
              <a:ext uri="{FF2B5EF4-FFF2-40B4-BE49-F238E27FC236}">
                <a16:creationId xmlns:a16="http://schemas.microsoft.com/office/drawing/2014/main" id="{D4A1B922-1F72-47D4-B2EF-34BE7DE77AF1}"/>
              </a:ext>
            </a:extLst>
          </p:cNvPr>
          <p:cNvPicPr>
            <a:picLocks noChangeAspect="1"/>
          </p:cNvPicPr>
          <p:nvPr/>
        </p:nvPicPr>
        <p:blipFill>
          <a:blip r:embed="rId3"/>
          <a:stretch>
            <a:fillRect/>
          </a:stretch>
        </p:blipFill>
        <p:spPr>
          <a:xfrm rot="11652067">
            <a:off x="7887672" y="1260354"/>
            <a:ext cx="541101" cy="681376"/>
          </a:xfrm>
          <a:prstGeom prst="rect">
            <a:avLst/>
          </a:prstGeom>
        </p:spPr>
      </p:pic>
      <p:grpSp>
        <p:nvGrpSpPr>
          <p:cNvPr id="303" name="组合 302">
            <a:extLst>
              <a:ext uri="{FF2B5EF4-FFF2-40B4-BE49-F238E27FC236}">
                <a16:creationId xmlns:a16="http://schemas.microsoft.com/office/drawing/2014/main" id="{D7E47146-786A-46CC-BEDF-D611321A9B23}"/>
              </a:ext>
            </a:extLst>
          </p:cNvPr>
          <p:cNvGrpSpPr/>
          <p:nvPr/>
        </p:nvGrpSpPr>
        <p:grpSpPr>
          <a:xfrm>
            <a:off x="4585623" y="1997692"/>
            <a:ext cx="2928999" cy="1729729"/>
            <a:chOff x="5142497" y="1811629"/>
            <a:chExt cx="3985284" cy="2353520"/>
          </a:xfrm>
        </p:grpSpPr>
        <p:sp>
          <p:nvSpPr>
            <p:cNvPr id="304" name="矩形 303">
              <a:extLst>
                <a:ext uri="{FF2B5EF4-FFF2-40B4-BE49-F238E27FC236}">
                  <a16:creationId xmlns:a16="http://schemas.microsoft.com/office/drawing/2014/main" id="{04BEB90A-F113-4789-B65F-41C2731A7A99}"/>
                </a:ext>
              </a:extLst>
            </p:cNvPr>
            <p:cNvSpPr/>
            <p:nvPr/>
          </p:nvSpPr>
          <p:spPr>
            <a:xfrm>
              <a:off x="5142497" y="2334863"/>
              <a:ext cx="3985284" cy="183028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The user can demonstrate on a projector or computer, or presentation and make it film to be used in a wider field. The user can demonstrate on a projector or computer, or presentation and make it film to be used in a wider field.</a:t>
              </a:r>
            </a:p>
          </p:txBody>
        </p:sp>
        <p:sp>
          <p:nvSpPr>
            <p:cNvPr id="305" name="矩形 304">
              <a:extLst>
                <a:ext uri="{FF2B5EF4-FFF2-40B4-BE49-F238E27FC236}">
                  <a16:creationId xmlns:a16="http://schemas.microsoft.com/office/drawing/2014/main" id="{F5CCD861-4004-4D68-9CA6-E567580A90DB}"/>
                </a:ext>
              </a:extLst>
            </p:cNvPr>
            <p:cNvSpPr/>
            <p:nvPr/>
          </p:nvSpPr>
          <p:spPr>
            <a:xfrm>
              <a:off x="5451333" y="1811629"/>
              <a:ext cx="3498168" cy="64272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rgbClr val="9BBB59"/>
                  </a:solidFill>
                  <a:latin typeface="汉仪小麦体简" panose="00020600040101010101" pitchFamily="18" charset="-122"/>
                  <a:ea typeface="汉仪小麦体简" panose="00020600040101010101" pitchFamily="18" charset="-122"/>
                </a:rPr>
                <a:t>Add title text</a:t>
              </a:r>
              <a:endParaRPr lang="zh-CN" altLang="en-US" sz="2058" b="1" dirty="0">
                <a:solidFill>
                  <a:srgbClr val="9BBB59"/>
                </a:solidFill>
                <a:latin typeface="汉仪小麦体简" panose="00020600040101010101" pitchFamily="18" charset="-122"/>
                <a:ea typeface="汉仪小麦体简" panose="00020600040101010101" pitchFamily="18" charset="-122"/>
              </a:endParaRPr>
            </a:p>
          </p:txBody>
        </p:sp>
      </p:grpSp>
      <p:sp>
        <p:nvSpPr>
          <p:cNvPr id="306" name="任意多边形: 形状 305">
            <a:extLst>
              <a:ext uri="{FF2B5EF4-FFF2-40B4-BE49-F238E27FC236}">
                <a16:creationId xmlns:a16="http://schemas.microsoft.com/office/drawing/2014/main" id="{B6C81B64-3DBA-4E2E-A2EF-F1D188958F9D}"/>
              </a:ext>
            </a:extLst>
          </p:cNvPr>
          <p:cNvSpPr/>
          <p:nvPr/>
        </p:nvSpPr>
        <p:spPr>
          <a:xfrm flipH="1">
            <a:off x="4394865" y="1850245"/>
            <a:ext cx="3539784" cy="2200684"/>
          </a:xfrm>
          <a:custGeom>
            <a:avLst/>
            <a:gdLst>
              <a:gd name="connsiteX0" fmla="*/ 50800 w 3217073"/>
              <a:gd name="connsiteY0" fmla="*/ 89102 h 2197357"/>
              <a:gd name="connsiteX1" fmla="*/ 495300 w 3217073"/>
              <a:gd name="connsiteY1" fmla="*/ 51002 h 2197357"/>
              <a:gd name="connsiteX2" fmla="*/ 1168400 w 3217073"/>
              <a:gd name="connsiteY2" fmla="*/ 89102 h 2197357"/>
              <a:gd name="connsiteX3" fmla="*/ 1955800 w 3217073"/>
              <a:gd name="connsiteY3" fmla="*/ 202 h 2197357"/>
              <a:gd name="connsiteX4" fmla="*/ 2844800 w 3217073"/>
              <a:gd name="connsiteY4" fmla="*/ 63702 h 2197357"/>
              <a:gd name="connsiteX5" fmla="*/ 3136900 w 3217073"/>
              <a:gd name="connsiteY5" fmla="*/ 25602 h 2197357"/>
              <a:gd name="connsiteX6" fmla="*/ 3136900 w 3217073"/>
              <a:gd name="connsiteY6" fmla="*/ 292302 h 2197357"/>
              <a:gd name="connsiteX7" fmla="*/ 3162300 w 3217073"/>
              <a:gd name="connsiteY7" fmla="*/ 901902 h 2197357"/>
              <a:gd name="connsiteX8" fmla="*/ 3098800 w 3217073"/>
              <a:gd name="connsiteY8" fmla="*/ 1562302 h 2197357"/>
              <a:gd name="connsiteX9" fmla="*/ 3200400 w 3217073"/>
              <a:gd name="connsiteY9" fmla="*/ 2032202 h 2197357"/>
              <a:gd name="connsiteX10" fmla="*/ 3162300 w 3217073"/>
              <a:gd name="connsiteY10" fmla="*/ 2159202 h 2197357"/>
              <a:gd name="connsiteX11" fmla="*/ 2692400 w 3217073"/>
              <a:gd name="connsiteY11" fmla="*/ 2133802 h 2197357"/>
              <a:gd name="connsiteX12" fmla="*/ 1981200 w 3217073"/>
              <a:gd name="connsiteY12" fmla="*/ 2197302 h 2197357"/>
              <a:gd name="connsiteX13" fmla="*/ 1333500 w 3217073"/>
              <a:gd name="connsiteY13" fmla="*/ 2121102 h 2197357"/>
              <a:gd name="connsiteX14" fmla="*/ 762000 w 3217073"/>
              <a:gd name="connsiteY14" fmla="*/ 2184602 h 2197357"/>
              <a:gd name="connsiteX15" fmla="*/ 152400 w 3217073"/>
              <a:gd name="connsiteY15" fmla="*/ 2133802 h 2197357"/>
              <a:gd name="connsiteX16" fmla="*/ 25400 w 3217073"/>
              <a:gd name="connsiteY16" fmla="*/ 2057602 h 2197357"/>
              <a:gd name="connsiteX17" fmla="*/ 63500 w 3217073"/>
              <a:gd name="connsiteY17" fmla="*/ 1536902 h 2197357"/>
              <a:gd name="connsiteX18" fmla="*/ 0 w 3217073"/>
              <a:gd name="connsiteY18" fmla="*/ 1054302 h 2197357"/>
              <a:gd name="connsiteX19" fmla="*/ 63500 w 3217073"/>
              <a:gd name="connsiteY19" fmla="*/ 609802 h 2197357"/>
              <a:gd name="connsiteX20" fmla="*/ 38100 w 3217073"/>
              <a:gd name="connsiteY20" fmla="*/ 139902 h 2197357"/>
              <a:gd name="connsiteX21" fmla="*/ 50800 w 3217073"/>
              <a:gd name="connsiteY21" fmla="*/ 89102 h 2197357"/>
              <a:gd name="connsiteX0" fmla="*/ 38100 w 3217073"/>
              <a:gd name="connsiteY0" fmla="*/ 139902 h 2197357"/>
              <a:gd name="connsiteX1" fmla="*/ 495300 w 3217073"/>
              <a:gd name="connsiteY1" fmla="*/ 51002 h 2197357"/>
              <a:gd name="connsiteX2" fmla="*/ 1168400 w 3217073"/>
              <a:gd name="connsiteY2" fmla="*/ 89102 h 2197357"/>
              <a:gd name="connsiteX3" fmla="*/ 1955800 w 3217073"/>
              <a:gd name="connsiteY3" fmla="*/ 202 h 2197357"/>
              <a:gd name="connsiteX4" fmla="*/ 2844800 w 3217073"/>
              <a:gd name="connsiteY4" fmla="*/ 63702 h 2197357"/>
              <a:gd name="connsiteX5" fmla="*/ 3136900 w 3217073"/>
              <a:gd name="connsiteY5" fmla="*/ 25602 h 2197357"/>
              <a:gd name="connsiteX6" fmla="*/ 3136900 w 3217073"/>
              <a:gd name="connsiteY6" fmla="*/ 292302 h 2197357"/>
              <a:gd name="connsiteX7" fmla="*/ 3162300 w 3217073"/>
              <a:gd name="connsiteY7" fmla="*/ 901902 h 2197357"/>
              <a:gd name="connsiteX8" fmla="*/ 3098800 w 3217073"/>
              <a:gd name="connsiteY8" fmla="*/ 1562302 h 2197357"/>
              <a:gd name="connsiteX9" fmla="*/ 3200400 w 3217073"/>
              <a:gd name="connsiteY9" fmla="*/ 2032202 h 2197357"/>
              <a:gd name="connsiteX10" fmla="*/ 3162300 w 3217073"/>
              <a:gd name="connsiteY10" fmla="*/ 2159202 h 2197357"/>
              <a:gd name="connsiteX11" fmla="*/ 2692400 w 3217073"/>
              <a:gd name="connsiteY11" fmla="*/ 2133802 h 2197357"/>
              <a:gd name="connsiteX12" fmla="*/ 1981200 w 3217073"/>
              <a:gd name="connsiteY12" fmla="*/ 2197302 h 2197357"/>
              <a:gd name="connsiteX13" fmla="*/ 1333500 w 3217073"/>
              <a:gd name="connsiteY13" fmla="*/ 2121102 h 2197357"/>
              <a:gd name="connsiteX14" fmla="*/ 762000 w 3217073"/>
              <a:gd name="connsiteY14" fmla="*/ 2184602 h 2197357"/>
              <a:gd name="connsiteX15" fmla="*/ 152400 w 3217073"/>
              <a:gd name="connsiteY15" fmla="*/ 2133802 h 2197357"/>
              <a:gd name="connsiteX16" fmla="*/ 25400 w 3217073"/>
              <a:gd name="connsiteY16" fmla="*/ 2057602 h 2197357"/>
              <a:gd name="connsiteX17" fmla="*/ 63500 w 3217073"/>
              <a:gd name="connsiteY17" fmla="*/ 1536902 h 2197357"/>
              <a:gd name="connsiteX18" fmla="*/ 0 w 3217073"/>
              <a:gd name="connsiteY18" fmla="*/ 1054302 h 2197357"/>
              <a:gd name="connsiteX19" fmla="*/ 63500 w 3217073"/>
              <a:gd name="connsiteY19" fmla="*/ 609802 h 2197357"/>
              <a:gd name="connsiteX20" fmla="*/ 38100 w 3217073"/>
              <a:gd name="connsiteY20" fmla="*/ 139902 h 2197357"/>
              <a:gd name="connsiteX0" fmla="*/ 152400 w 3217073"/>
              <a:gd name="connsiteY0" fmla="*/ 2133802 h 2200916"/>
              <a:gd name="connsiteX1" fmla="*/ 25400 w 3217073"/>
              <a:gd name="connsiteY1" fmla="*/ 2057602 h 2200916"/>
              <a:gd name="connsiteX2" fmla="*/ 63500 w 3217073"/>
              <a:gd name="connsiteY2" fmla="*/ 1536902 h 2200916"/>
              <a:gd name="connsiteX3" fmla="*/ 0 w 3217073"/>
              <a:gd name="connsiteY3" fmla="*/ 1054302 h 2200916"/>
              <a:gd name="connsiteX4" fmla="*/ 63500 w 3217073"/>
              <a:gd name="connsiteY4" fmla="*/ 609802 h 2200916"/>
              <a:gd name="connsiteX5" fmla="*/ 38100 w 3217073"/>
              <a:gd name="connsiteY5" fmla="*/ 139902 h 2200916"/>
              <a:gd name="connsiteX6" fmla="*/ 495300 w 3217073"/>
              <a:gd name="connsiteY6" fmla="*/ 51002 h 2200916"/>
              <a:gd name="connsiteX7" fmla="*/ 1168400 w 3217073"/>
              <a:gd name="connsiteY7" fmla="*/ 89102 h 2200916"/>
              <a:gd name="connsiteX8" fmla="*/ 1955800 w 3217073"/>
              <a:gd name="connsiteY8" fmla="*/ 202 h 2200916"/>
              <a:gd name="connsiteX9" fmla="*/ 2844800 w 3217073"/>
              <a:gd name="connsiteY9" fmla="*/ 63702 h 2200916"/>
              <a:gd name="connsiteX10" fmla="*/ 3136900 w 3217073"/>
              <a:gd name="connsiteY10" fmla="*/ 25602 h 2200916"/>
              <a:gd name="connsiteX11" fmla="*/ 3136900 w 3217073"/>
              <a:gd name="connsiteY11" fmla="*/ 292302 h 2200916"/>
              <a:gd name="connsiteX12" fmla="*/ 3162300 w 3217073"/>
              <a:gd name="connsiteY12" fmla="*/ 901902 h 2200916"/>
              <a:gd name="connsiteX13" fmla="*/ 3098800 w 3217073"/>
              <a:gd name="connsiteY13" fmla="*/ 1562302 h 2200916"/>
              <a:gd name="connsiteX14" fmla="*/ 3200400 w 3217073"/>
              <a:gd name="connsiteY14" fmla="*/ 2032202 h 2200916"/>
              <a:gd name="connsiteX15" fmla="*/ 3162300 w 3217073"/>
              <a:gd name="connsiteY15" fmla="*/ 2159202 h 2200916"/>
              <a:gd name="connsiteX16" fmla="*/ 2692400 w 3217073"/>
              <a:gd name="connsiteY16" fmla="*/ 2133802 h 2200916"/>
              <a:gd name="connsiteX17" fmla="*/ 1981200 w 3217073"/>
              <a:gd name="connsiteY17" fmla="*/ 2197302 h 2200916"/>
              <a:gd name="connsiteX18" fmla="*/ 1333500 w 3217073"/>
              <a:gd name="connsiteY18" fmla="*/ 2121102 h 2200916"/>
              <a:gd name="connsiteX19" fmla="*/ 762000 w 3217073"/>
              <a:gd name="connsiteY19" fmla="*/ 2184602 h 2200916"/>
              <a:gd name="connsiteX20" fmla="*/ 212619 w 3217073"/>
              <a:gd name="connsiteY20" fmla="*/ 2200916 h 2200916"/>
              <a:gd name="connsiteX0" fmla="*/ 25400 w 3217073"/>
              <a:gd name="connsiteY0" fmla="*/ 2057602 h 2200916"/>
              <a:gd name="connsiteX1" fmla="*/ 63500 w 3217073"/>
              <a:gd name="connsiteY1" fmla="*/ 1536902 h 2200916"/>
              <a:gd name="connsiteX2" fmla="*/ 0 w 3217073"/>
              <a:gd name="connsiteY2" fmla="*/ 1054302 h 2200916"/>
              <a:gd name="connsiteX3" fmla="*/ 63500 w 3217073"/>
              <a:gd name="connsiteY3" fmla="*/ 609802 h 2200916"/>
              <a:gd name="connsiteX4" fmla="*/ 38100 w 3217073"/>
              <a:gd name="connsiteY4" fmla="*/ 139902 h 2200916"/>
              <a:gd name="connsiteX5" fmla="*/ 495300 w 3217073"/>
              <a:gd name="connsiteY5" fmla="*/ 51002 h 2200916"/>
              <a:gd name="connsiteX6" fmla="*/ 1168400 w 3217073"/>
              <a:gd name="connsiteY6" fmla="*/ 89102 h 2200916"/>
              <a:gd name="connsiteX7" fmla="*/ 1955800 w 3217073"/>
              <a:gd name="connsiteY7" fmla="*/ 202 h 2200916"/>
              <a:gd name="connsiteX8" fmla="*/ 2844800 w 3217073"/>
              <a:gd name="connsiteY8" fmla="*/ 63702 h 2200916"/>
              <a:gd name="connsiteX9" fmla="*/ 3136900 w 3217073"/>
              <a:gd name="connsiteY9" fmla="*/ 25602 h 2200916"/>
              <a:gd name="connsiteX10" fmla="*/ 3136900 w 3217073"/>
              <a:gd name="connsiteY10" fmla="*/ 292302 h 2200916"/>
              <a:gd name="connsiteX11" fmla="*/ 3162300 w 3217073"/>
              <a:gd name="connsiteY11" fmla="*/ 901902 h 2200916"/>
              <a:gd name="connsiteX12" fmla="*/ 3098800 w 3217073"/>
              <a:gd name="connsiteY12" fmla="*/ 1562302 h 2200916"/>
              <a:gd name="connsiteX13" fmla="*/ 3200400 w 3217073"/>
              <a:gd name="connsiteY13" fmla="*/ 2032202 h 2200916"/>
              <a:gd name="connsiteX14" fmla="*/ 3162300 w 3217073"/>
              <a:gd name="connsiteY14" fmla="*/ 2159202 h 2200916"/>
              <a:gd name="connsiteX15" fmla="*/ 2692400 w 3217073"/>
              <a:gd name="connsiteY15" fmla="*/ 2133802 h 2200916"/>
              <a:gd name="connsiteX16" fmla="*/ 1981200 w 3217073"/>
              <a:gd name="connsiteY16" fmla="*/ 2197302 h 2200916"/>
              <a:gd name="connsiteX17" fmla="*/ 1333500 w 3217073"/>
              <a:gd name="connsiteY17" fmla="*/ 2121102 h 2200916"/>
              <a:gd name="connsiteX18" fmla="*/ 762000 w 3217073"/>
              <a:gd name="connsiteY18" fmla="*/ 2184602 h 2200916"/>
              <a:gd name="connsiteX19" fmla="*/ 212619 w 3217073"/>
              <a:gd name="connsiteY19" fmla="*/ 2200916 h 2200916"/>
              <a:gd name="connsiteX0" fmla="*/ 25400 w 3217073"/>
              <a:gd name="connsiteY0" fmla="*/ 2057972 h 2201286"/>
              <a:gd name="connsiteX1" fmla="*/ 63500 w 3217073"/>
              <a:gd name="connsiteY1" fmla="*/ 1537272 h 2201286"/>
              <a:gd name="connsiteX2" fmla="*/ 0 w 3217073"/>
              <a:gd name="connsiteY2" fmla="*/ 1054672 h 2201286"/>
              <a:gd name="connsiteX3" fmla="*/ 63500 w 3217073"/>
              <a:gd name="connsiteY3" fmla="*/ 610172 h 2201286"/>
              <a:gd name="connsiteX4" fmla="*/ 38100 w 3217073"/>
              <a:gd name="connsiteY4" fmla="*/ 140272 h 2201286"/>
              <a:gd name="connsiteX5" fmla="*/ 495300 w 3217073"/>
              <a:gd name="connsiteY5" fmla="*/ 51372 h 2201286"/>
              <a:gd name="connsiteX6" fmla="*/ 1168400 w 3217073"/>
              <a:gd name="connsiteY6" fmla="*/ 89472 h 2201286"/>
              <a:gd name="connsiteX7" fmla="*/ 1955800 w 3217073"/>
              <a:gd name="connsiteY7" fmla="*/ 572 h 2201286"/>
              <a:gd name="connsiteX8" fmla="*/ 2844800 w 3217073"/>
              <a:gd name="connsiteY8" fmla="*/ 64072 h 2201286"/>
              <a:gd name="connsiteX9" fmla="*/ 3136900 w 3217073"/>
              <a:gd name="connsiteY9" fmla="*/ 292672 h 2201286"/>
              <a:gd name="connsiteX10" fmla="*/ 3162300 w 3217073"/>
              <a:gd name="connsiteY10" fmla="*/ 902272 h 2201286"/>
              <a:gd name="connsiteX11" fmla="*/ 3098800 w 3217073"/>
              <a:gd name="connsiteY11" fmla="*/ 1562672 h 2201286"/>
              <a:gd name="connsiteX12" fmla="*/ 3200400 w 3217073"/>
              <a:gd name="connsiteY12" fmla="*/ 2032572 h 2201286"/>
              <a:gd name="connsiteX13" fmla="*/ 3162300 w 3217073"/>
              <a:gd name="connsiteY13" fmla="*/ 2159572 h 2201286"/>
              <a:gd name="connsiteX14" fmla="*/ 2692400 w 3217073"/>
              <a:gd name="connsiteY14" fmla="*/ 2134172 h 2201286"/>
              <a:gd name="connsiteX15" fmla="*/ 1981200 w 3217073"/>
              <a:gd name="connsiteY15" fmla="*/ 2197672 h 2201286"/>
              <a:gd name="connsiteX16" fmla="*/ 1333500 w 3217073"/>
              <a:gd name="connsiteY16" fmla="*/ 2121472 h 2201286"/>
              <a:gd name="connsiteX17" fmla="*/ 762000 w 3217073"/>
              <a:gd name="connsiteY17" fmla="*/ 2184972 h 2201286"/>
              <a:gd name="connsiteX18" fmla="*/ 212619 w 3217073"/>
              <a:gd name="connsiteY18" fmla="*/ 2201286 h 2201286"/>
              <a:gd name="connsiteX0" fmla="*/ 25400 w 3181715"/>
              <a:gd name="connsiteY0" fmla="*/ 2057972 h 2201286"/>
              <a:gd name="connsiteX1" fmla="*/ 63500 w 3181715"/>
              <a:gd name="connsiteY1" fmla="*/ 1537272 h 2201286"/>
              <a:gd name="connsiteX2" fmla="*/ 0 w 3181715"/>
              <a:gd name="connsiteY2" fmla="*/ 1054672 h 2201286"/>
              <a:gd name="connsiteX3" fmla="*/ 63500 w 3181715"/>
              <a:gd name="connsiteY3" fmla="*/ 610172 h 2201286"/>
              <a:gd name="connsiteX4" fmla="*/ 38100 w 3181715"/>
              <a:gd name="connsiteY4" fmla="*/ 140272 h 2201286"/>
              <a:gd name="connsiteX5" fmla="*/ 495300 w 3181715"/>
              <a:gd name="connsiteY5" fmla="*/ 51372 h 2201286"/>
              <a:gd name="connsiteX6" fmla="*/ 1168400 w 3181715"/>
              <a:gd name="connsiteY6" fmla="*/ 89472 h 2201286"/>
              <a:gd name="connsiteX7" fmla="*/ 1955800 w 3181715"/>
              <a:gd name="connsiteY7" fmla="*/ 572 h 2201286"/>
              <a:gd name="connsiteX8" fmla="*/ 2844800 w 3181715"/>
              <a:gd name="connsiteY8" fmla="*/ 64072 h 2201286"/>
              <a:gd name="connsiteX9" fmla="*/ 3136900 w 3181715"/>
              <a:gd name="connsiteY9" fmla="*/ 292672 h 2201286"/>
              <a:gd name="connsiteX10" fmla="*/ 3162300 w 3181715"/>
              <a:gd name="connsiteY10" fmla="*/ 902272 h 2201286"/>
              <a:gd name="connsiteX11" fmla="*/ 3098800 w 3181715"/>
              <a:gd name="connsiteY11" fmla="*/ 1562672 h 2201286"/>
              <a:gd name="connsiteX12" fmla="*/ 3162300 w 3181715"/>
              <a:gd name="connsiteY12" fmla="*/ 2159572 h 2201286"/>
              <a:gd name="connsiteX13" fmla="*/ 2692400 w 3181715"/>
              <a:gd name="connsiteY13" fmla="*/ 2134172 h 2201286"/>
              <a:gd name="connsiteX14" fmla="*/ 1981200 w 3181715"/>
              <a:gd name="connsiteY14" fmla="*/ 2197672 h 2201286"/>
              <a:gd name="connsiteX15" fmla="*/ 1333500 w 3181715"/>
              <a:gd name="connsiteY15" fmla="*/ 2121472 h 2201286"/>
              <a:gd name="connsiteX16" fmla="*/ 762000 w 3181715"/>
              <a:gd name="connsiteY16" fmla="*/ 2184972 h 2201286"/>
              <a:gd name="connsiteX17" fmla="*/ 212619 w 3181715"/>
              <a:gd name="connsiteY17" fmla="*/ 2201286 h 2201286"/>
              <a:gd name="connsiteX0" fmla="*/ 25400 w 3171853"/>
              <a:gd name="connsiteY0" fmla="*/ 2057972 h 2201286"/>
              <a:gd name="connsiteX1" fmla="*/ 63500 w 3171853"/>
              <a:gd name="connsiteY1" fmla="*/ 1537272 h 2201286"/>
              <a:gd name="connsiteX2" fmla="*/ 0 w 3171853"/>
              <a:gd name="connsiteY2" fmla="*/ 1054672 h 2201286"/>
              <a:gd name="connsiteX3" fmla="*/ 63500 w 3171853"/>
              <a:gd name="connsiteY3" fmla="*/ 610172 h 2201286"/>
              <a:gd name="connsiteX4" fmla="*/ 38100 w 3171853"/>
              <a:gd name="connsiteY4" fmla="*/ 140272 h 2201286"/>
              <a:gd name="connsiteX5" fmla="*/ 495300 w 3171853"/>
              <a:gd name="connsiteY5" fmla="*/ 51372 h 2201286"/>
              <a:gd name="connsiteX6" fmla="*/ 1168400 w 3171853"/>
              <a:gd name="connsiteY6" fmla="*/ 89472 h 2201286"/>
              <a:gd name="connsiteX7" fmla="*/ 1955800 w 3171853"/>
              <a:gd name="connsiteY7" fmla="*/ 572 h 2201286"/>
              <a:gd name="connsiteX8" fmla="*/ 2844800 w 3171853"/>
              <a:gd name="connsiteY8" fmla="*/ 64072 h 2201286"/>
              <a:gd name="connsiteX9" fmla="*/ 3136900 w 3171853"/>
              <a:gd name="connsiteY9" fmla="*/ 292672 h 2201286"/>
              <a:gd name="connsiteX10" fmla="*/ 3162300 w 3171853"/>
              <a:gd name="connsiteY10" fmla="*/ 902272 h 2201286"/>
              <a:gd name="connsiteX11" fmla="*/ 3098800 w 3171853"/>
              <a:gd name="connsiteY11" fmla="*/ 1562672 h 2201286"/>
              <a:gd name="connsiteX12" fmla="*/ 3061935 w 3171853"/>
              <a:gd name="connsiteY12" fmla="*/ 2094322 h 2201286"/>
              <a:gd name="connsiteX13" fmla="*/ 2692400 w 3171853"/>
              <a:gd name="connsiteY13" fmla="*/ 2134172 h 2201286"/>
              <a:gd name="connsiteX14" fmla="*/ 1981200 w 3171853"/>
              <a:gd name="connsiteY14" fmla="*/ 2197672 h 2201286"/>
              <a:gd name="connsiteX15" fmla="*/ 1333500 w 3171853"/>
              <a:gd name="connsiteY15" fmla="*/ 2121472 h 2201286"/>
              <a:gd name="connsiteX16" fmla="*/ 762000 w 3171853"/>
              <a:gd name="connsiteY16" fmla="*/ 2184972 h 2201286"/>
              <a:gd name="connsiteX17" fmla="*/ 212619 w 3171853"/>
              <a:gd name="connsiteY17" fmla="*/ 2201286 h 2201286"/>
              <a:gd name="connsiteX0" fmla="*/ 25400 w 3171853"/>
              <a:gd name="connsiteY0" fmla="*/ 2057972 h 2201286"/>
              <a:gd name="connsiteX1" fmla="*/ 63500 w 3171853"/>
              <a:gd name="connsiteY1" fmla="*/ 1537272 h 2201286"/>
              <a:gd name="connsiteX2" fmla="*/ 0 w 3171853"/>
              <a:gd name="connsiteY2" fmla="*/ 1054672 h 2201286"/>
              <a:gd name="connsiteX3" fmla="*/ 63500 w 3171853"/>
              <a:gd name="connsiteY3" fmla="*/ 610172 h 2201286"/>
              <a:gd name="connsiteX4" fmla="*/ 46463 w 3171853"/>
              <a:gd name="connsiteY4" fmla="*/ 168236 h 2201286"/>
              <a:gd name="connsiteX5" fmla="*/ 495300 w 3171853"/>
              <a:gd name="connsiteY5" fmla="*/ 51372 h 2201286"/>
              <a:gd name="connsiteX6" fmla="*/ 1168400 w 3171853"/>
              <a:gd name="connsiteY6" fmla="*/ 89472 h 2201286"/>
              <a:gd name="connsiteX7" fmla="*/ 1955800 w 3171853"/>
              <a:gd name="connsiteY7" fmla="*/ 572 h 2201286"/>
              <a:gd name="connsiteX8" fmla="*/ 2844800 w 3171853"/>
              <a:gd name="connsiteY8" fmla="*/ 64072 h 2201286"/>
              <a:gd name="connsiteX9" fmla="*/ 3136900 w 3171853"/>
              <a:gd name="connsiteY9" fmla="*/ 292672 h 2201286"/>
              <a:gd name="connsiteX10" fmla="*/ 3162300 w 3171853"/>
              <a:gd name="connsiteY10" fmla="*/ 902272 h 2201286"/>
              <a:gd name="connsiteX11" fmla="*/ 3098800 w 3171853"/>
              <a:gd name="connsiteY11" fmla="*/ 1562672 h 2201286"/>
              <a:gd name="connsiteX12" fmla="*/ 3061935 w 3171853"/>
              <a:gd name="connsiteY12" fmla="*/ 2094322 h 2201286"/>
              <a:gd name="connsiteX13" fmla="*/ 2692400 w 3171853"/>
              <a:gd name="connsiteY13" fmla="*/ 2134172 h 2201286"/>
              <a:gd name="connsiteX14" fmla="*/ 1981200 w 3171853"/>
              <a:gd name="connsiteY14" fmla="*/ 2197672 h 2201286"/>
              <a:gd name="connsiteX15" fmla="*/ 1333500 w 3171853"/>
              <a:gd name="connsiteY15" fmla="*/ 2121472 h 2201286"/>
              <a:gd name="connsiteX16" fmla="*/ 762000 w 3171853"/>
              <a:gd name="connsiteY16" fmla="*/ 2184972 h 2201286"/>
              <a:gd name="connsiteX17" fmla="*/ 212619 w 3171853"/>
              <a:gd name="connsiteY17" fmla="*/ 2201286 h 2201286"/>
              <a:gd name="connsiteX0" fmla="*/ 25400 w 3171853"/>
              <a:gd name="connsiteY0" fmla="*/ 2057972 h 2197739"/>
              <a:gd name="connsiteX1" fmla="*/ 63500 w 3171853"/>
              <a:gd name="connsiteY1" fmla="*/ 1537272 h 2197739"/>
              <a:gd name="connsiteX2" fmla="*/ 0 w 3171853"/>
              <a:gd name="connsiteY2" fmla="*/ 1054672 h 2197739"/>
              <a:gd name="connsiteX3" fmla="*/ 63500 w 3171853"/>
              <a:gd name="connsiteY3" fmla="*/ 610172 h 2197739"/>
              <a:gd name="connsiteX4" fmla="*/ 46463 w 3171853"/>
              <a:gd name="connsiteY4" fmla="*/ 168236 h 2197739"/>
              <a:gd name="connsiteX5" fmla="*/ 495300 w 3171853"/>
              <a:gd name="connsiteY5" fmla="*/ 51372 h 2197739"/>
              <a:gd name="connsiteX6" fmla="*/ 1168400 w 3171853"/>
              <a:gd name="connsiteY6" fmla="*/ 89472 h 2197739"/>
              <a:gd name="connsiteX7" fmla="*/ 1955800 w 3171853"/>
              <a:gd name="connsiteY7" fmla="*/ 572 h 2197739"/>
              <a:gd name="connsiteX8" fmla="*/ 2844800 w 3171853"/>
              <a:gd name="connsiteY8" fmla="*/ 64072 h 2197739"/>
              <a:gd name="connsiteX9" fmla="*/ 3136900 w 3171853"/>
              <a:gd name="connsiteY9" fmla="*/ 292672 h 2197739"/>
              <a:gd name="connsiteX10" fmla="*/ 3162300 w 3171853"/>
              <a:gd name="connsiteY10" fmla="*/ 902272 h 2197739"/>
              <a:gd name="connsiteX11" fmla="*/ 3098800 w 3171853"/>
              <a:gd name="connsiteY11" fmla="*/ 1562672 h 2197739"/>
              <a:gd name="connsiteX12" fmla="*/ 3061935 w 3171853"/>
              <a:gd name="connsiteY12" fmla="*/ 2094322 h 2197739"/>
              <a:gd name="connsiteX13" fmla="*/ 2692400 w 3171853"/>
              <a:gd name="connsiteY13" fmla="*/ 2134172 h 2197739"/>
              <a:gd name="connsiteX14" fmla="*/ 1981200 w 3171853"/>
              <a:gd name="connsiteY14" fmla="*/ 2197672 h 2197739"/>
              <a:gd name="connsiteX15" fmla="*/ 1333500 w 3171853"/>
              <a:gd name="connsiteY15" fmla="*/ 2121472 h 2197739"/>
              <a:gd name="connsiteX16" fmla="*/ 762000 w 3171853"/>
              <a:gd name="connsiteY16" fmla="*/ 2184972 h 2197739"/>
              <a:gd name="connsiteX17" fmla="*/ 179164 w 3171853"/>
              <a:gd name="connsiteY17" fmla="*/ 2126715 h 219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71853" h="2197739">
                <a:moveTo>
                  <a:pt x="25400" y="2057972"/>
                </a:moveTo>
                <a:cubicBezTo>
                  <a:pt x="10583" y="1958489"/>
                  <a:pt x="67733" y="1704489"/>
                  <a:pt x="63500" y="1537272"/>
                </a:cubicBezTo>
                <a:cubicBezTo>
                  <a:pt x="59267" y="1370055"/>
                  <a:pt x="0" y="1209189"/>
                  <a:pt x="0" y="1054672"/>
                </a:cubicBezTo>
                <a:cubicBezTo>
                  <a:pt x="0" y="900155"/>
                  <a:pt x="57150" y="762572"/>
                  <a:pt x="63500" y="610172"/>
                </a:cubicBezTo>
                <a:cubicBezTo>
                  <a:pt x="69850" y="457772"/>
                  <a:pt x="-25504" y="261369"/>
                  <a:pt x="46463" y="168236"/>
                </a:cubicBezTo>
                <a:cubicBezTo>
                  <a:pt x="118430" y="75103"/>
                  <a:pt x="308311" y="64499"/>
                  <a:pt x="495300" y="51372"/>
                </a:cubicBezTo>
                <a:cubicBezTo>
                  <a:pt x="682290" y="38245"/>
                  <a:pt x="924983" y="97939"/>
                  <a:pt x="1168400" y="89472"/>
                </a:cubicBezTo>
                <a:cubicBezTo>
                  <a:pt x="1411817" y="81005"/>
                  <a:pt x="1676400" y="4805"/>
                  <a:pt x="1955800" y="572"/>
                </a:cubicBezTo>
                <a:cubicBezTo>
                  <a:pt x="2235200" y="-3661"/>
                  <a:pt x="2647950" y="15389"/>
                  <a:pt x="2844800" y="64072"/>
                </a:cubicBezTo>
                <a:cubicBezTo>
                  <a:pt x="3041650" y="112755"/>
                  <a:pt x="3083983" y="152972"/>
                  <a:pt x="3136900" y="292672"/>
                </a:cubicBezTo>
                <a:cubicBezTo>
                  <a:pt x="3189817" y="432372"/>
                  <a:pt x="3168650" y="690605"/>
                  <a:pt x="3162300" y="902272"/>
                </a:cubicBezTo>
                <a:cubicBezTo>
                  <a:pt x="3155950" y="1113939"/>
                  <a:pt x="3115527" y="1363997"/>
                  <a:pt x="3098800" y="1562672"/>
                </a:cubicBezTo>
                <a:cubicBezTo>
                  <a:pt x="3082073" y="1761347"/>
                  <a:pt x="3129668" y="1999072"/>
                  <a:pt x="3061935" y="2094322"/>
                </a:cubicBezTo>
                <a:cubicBezTo>
                  <a:pt x="2994202" y="2189572"/>
                  <a:pt x="2872522" y="2116947"/>
                  <a:pt x="2692400" y="2134172"/>
                </a:cubicBezTo>
                <a:cubicBezTo>
                  <a:pt x="2512278" y="2151397"/>
                  <a:pt x="2207683" y="2199789"/>
                  <a:pt x="1981200" y="2197672"/>
                </a:cubicBezTo>
                <a:cubicBezTo>
                  <a:pt x="1754717" y="2195555"/>
                  <a:pt x="1536700" y="2123589"/>
                  <a:pt x="1333500" y="2121472"/>
                </a:cubicBezTo>
                <a:cubicBezTo>
                  <a:pt x="1130300" y="2119355"/>
                  <a:pt x="954389" y="2184098"/>
                  <a:pt x="762000" y="2184972"/>
                </a:cubicBezTo>
                <a:cubicBezTo>
                  <a:pt x="569611" y="2185846"/>
                  <a:pt x="241712" y="2080768"/>
                  <a:pt x="179164" y="2126715"/>
                </a:cubicBezTo>
              </a:path>
            </a:pathLst>
          </a:custGeom>
          <a:noFill/>
          <a:ln w="38100">
            <a:solidFill>
              <a:srgbClr val="9BBB59"/>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75"/>
          </a:p>
        </p:txBody>
      </p:sp>
      <p:pic>
        <p:nvPicPr>
          <p:cNvPr id="307" name="图片 306">
            <a:extLst>
              <a:ext uri="{FF2B5EF4-FFF2-40B4-BE49-F238E27FC236}">
                <a16:creationId xmlns:a16="http://schemas.microsoft.com/office/drawing/2014/main" id="{32492712-7161-444E-A5B8-97B75A47B3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79591">
            <a:off x="762479" y="1589029"/>
            <a:ext cx="3624442" cy="2618265"/>
          </a:xfrm>
          <a:prstGeom prst="rect">
            <a:avLst/>
          </a:prstGeom>
        </p:spPr>
      </p:pic>
      <p:sp>
        <p:nvSpPr>
          <p:cNvPr id="8" name="文本框 7">
            <a:extLst>
              <a:ext uri="{FF2B5EF4-FFF2-40B4-BE49-F238E27FC236}">
                <a16:creationId xmlns:a16="http://schemas.microsoft.com/office/drawing/2014/main" id="{9C8DA948-0822-4A1E-9F4A-78754DC7318B}"/>
              </a:ext>
            </a:extLst>
          </p:cNvPr>
          <p:cNvSpPr txBox="1"/>
          <p:nvPr/>
        </p:nvSpPr>
        <p:spPr>
          <a:xfrm>
            <a:off x="1262799" y="465148"/>
            <a:ext cx="1620957" cy="523220"/>
          </a:xfrm>
          <a:prstGeom prst="rect">
            <a:avLst/>
          </a:prstGeom>
          <a:noFill/>
        </p:spPr>
        <p:txBody>
          <a:bodyPr wrap="none" rtlCol="0">
            <a:spAutoFit/>
          </a:bodyPr>
          <a:lstStyle/>
          <a:p>
            <a:pPr lvl="0" defTabSz="673913">
              <a:defRPr/>
            </a:pPr>
            <a:r>
              <a:rPr lang="en-US" altLang="zh-CN" sz="2800" kern="0" dirty="0" smtClean="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a:t>
            </a: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9" name="图片 8">
            <a:extLst>
              <a:ext uri="{FF2B5EF4-FFF2-40B4-BE49-F238E27FC236}">
                <a16:creationId xmlns:a16="http://schemas.microsoft.com/office/drawing/2014/main" id="{B3CD408B-C7EF-4F8E-A3EB-9EECD56816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14412134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6000">
                                          <p:cBhvr additive="base">
                                            <p:cTn id="7" dur="1000" fill="hold"/>
                                            <p:tgtEl>
                                              <p:spTgt spid="9"/>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childTnLst>
                              </p:cTn>
                            </p:par>
                            <p:par>
                              <p:cTn id="14" fill="hold">
                                <p:stCondLst>
                                  <p:cond delay="1500"/>
                                </p:stCondLst>
                                <p:childTnLst>
                                  <p:par>
                                    <p:cTn id="15" presetID="2" presetClass="entr" presetSubtype="8" accel="30000" fill="hold" nodeType="afterEffect" p14:presetBounceEnd="26000">
                                      <p:stCondLst>
                                        <p:cond delay="0"/>
                                      </p:stCondLst>
                                      <p:childTnLst>
                                        <p:set>
                                          <p:cBhvr>
                                            <p:cTn id="16" dur="1" fill="hold">
                                              <p:stCondLst>
                                                <p:cond delay="0"/>
                                              </p:stCondLst>
                                            </p:cTn>
                                            <p:tgtEl>
                                              <p:spTgt spid="307"/>
                                            </p:tgtEl>
                                            <p:attrNameLst>
                                              <p:attrName>style.visibility</p:attrName>
                                            </p:attrNameLst>
                                          </p:cBhvr>
                                          <p:to>
                                            <p:strVal val="visible"/>
                                          </p:to>
                                        </p:set>
                                        <p:anim calcmode="lin" valueType="num" p14:bounceEnd="26000">
                                          <p:cBhvr additive="base">
                                            <p:cTn id="17" dur="500" fill="hold"/>
                                            <p:tgtEl>
                                              <p:spTgt spid="307"/>
                                            </p:tgtEl>
                                            <p:attrNameLst>
                                              <p:attrName>ppt_x</p:attrName>
                                            </p:attrNameLst>
                                          </p:cBhvr>
                                          <p:tavLst>
                                            <p:tav tm="0">
                                              <p:val>
                                                <p:strVal val="0-#ppt_w/2"/>
                                              </p:val>
                                            </p:tav>
                                            <p:tav tm="100000">
                                              <p:val>
                                                <p:strVal val="#ppt_x"/>
                                              </p:val>
                                            </p:tav>
                                          </p:tavLst>
                                        </p:anim>
                                        <p:anim calcmode="lin" valueType="num" p14:bounceEnd="26000">
                                          <p:cBhvr additive="base">
                                            <p:cTn id="18" dur="500" fill="hold"/>
                                            <p:tgtEl>
                                              <p:spTgt spid="307"/>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302"/>
                                            </p:tgtEl>
                                            <p:attrNameLst>
                                              <p:attrName>style.visibility</p:attrName>
                                            </p:attrNameLst>
                                          </p:cBhvr>
                                          <p:to>
                                            <p:strVal val="visible"/>
                                          </p:to>
                                        </p:set>
                                        <p:anim calcmode="lin" valueType="num">
                                          <p:cBhvr>
                                            <p:cTn id="22" dur="500" fill="hold"/>
                                            <p:tgtEl>
                                              <p:spTgt spid="302"/>
                                            </p:tgtEl>
                                            <p:attrNameLst>
                                              <p:attrName>ppt_w</p:attrName>
                                            </p:attrNameLst>
                                          </p:cBhvr>
                                          <p:tavLst>
                                            <p:tav tm="0">
                                              <p:val>
                                                <p:fltVal val="0"/>
                                              </p:val>
                                            </p:tav>
                                            <p:tav tm="100000">
                                              <p:val>
                                                <p:strVal val="#ppt_w"/>
                                              </p:val>
                                            </p:tav>
                                          </p:tavLst>
                                        </p:anim>
                                        <p:anim calcmode="lin" valueType="num">
                                          <p:cBhvr>
                                            <p:cTn id="23" dur="500" fill="hold"/>
                                            <p:tgtEl>
                                              <p:spTgt spid="302"/>
                                            </p:tgtEl>
                                            <p:attrNameLst>
                                              <p:attrName>ppt_h</p:attrName>
                                            </p:attrNameLst>
                                          </p:cBhvr>
                                          <p:tavLst>
                                            <p:tav tm="0">
                                              <p:val>
                                                <p:fltVal val="0"/>
                                              </p:val>
                                            </p:tav>
                                            <p:tav tm="100000">
                                              <p:val>
                                                <p:strVal val="#ppt_h"/>
                                              </p:val>
                                            </p:tav>
                                          </p:tavLst>
                                        </p:anim>
                                        <p:animEffect transition="in" filter="fade">
                                          <p:cBhvr>
                                            <p:cTn id="24" dur="500"/>
                                            <p:tgtEl>
                                              <p:spTgt spid="302"/>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306"/>
                                            </p:tgtEl>
                                            <p:attrNameLst>
                                              <p:attrName>style.visibility</p:attrName>
                                            </p:attrNameLst>
                                          </p:cBhvr>
                                          <p:to>
                                            <p:strVal val="visible"/>
                                          </p:to>
                                        </p:set>
                                        <p:animEffect transition="in" filter="wipe(left)">
                                          <p:cBhvr>
                                            <p:cTn id="28" dur="500"/>
                                            <p:tgtEl>
                                              <p:spTgt spid="306"/>
                                            </p:tgtEl>
                                          </p:cBhvr>
                                        </p:animEffect>
                                      </p:childTnLst>
                                    </p:cTn>
                                  </p:par>
                                </p:childTnLst>
                              </p:cTn>
                            </p:par>
                            <p:par>
                              <p:cTn id="29" fill="hold">
                                <p:stCondLst>
                                  <p:cond delay="3000"/>
                                </p:stCondLst>
                                <p:childTnLst>
                                  <p:par>
                                    <p:cTn id="30" presetID="14" presetClass="entr" presetSubtype="10" fill="hold" nodeType="afterEffect">
                                      <p:stCondLst>
                                        <p:cond delay="0"/>
                                      </p:stCondLst>
                                      <p:childTnLst>
                                        <p:set>
                                          <p:cBhvr>
                                            <p:cTn id="31" dur="1" fill="hold">
                                              <p:stCondLst>
                                                <p:cond delay="0"/>
                                              </p:stCondLst>
                                            </p:cTn>
                                            <p:tgtEl>
                                              <p:spTgt spid="303"/>
                                            </p:tgtEl>
                                            <p:attrNameLst>
                                              <p:attrName>style.visibility</p:attrName>
                                            </p:attrNameLst>
                                          </p:cBhvr>
                                          <p:to>
                                            <p:strVal val="visible"/>
                                          </p:to>
                                        </p:set>
                                        <p:animEffect transition="in" filter="randombar(horizontal)">
                                          <p:cBhvr>
                                            <p:cTn id="32"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ppt_x</p:attrName>
                                            </p:attrNameLst>
                                          </p:cBhvr>
                                          <p:tavLst>
                                            <p:tav tm="0">
                                              <p:val>
                                                <p:strVal val="#ppt_x-#ppt_w*1.125000"/>
                                              </p:val>
                                            </p:tav>
                                            <p:tav tm="100000">
                                              <p:val>
                                                <p:strVal val="#ppt_x"/>
                                              </p:val>
                                            </p:tav>
                                          </p:tavLst>
                                        </p:anim>
                                        <p:animEffect transition="in" filter="wipe(right)">
                                          <p:cBhvr>
                                            <p:cTn id="13" dur="500"/>
                                            <p:tgtEl>
                                              <p:spTgt spid="8"/>
                                            </p:tgtEl>
                                          </p:cBhvr>
                                        </p:animEffect>
                                      </p:childTnLst>
                                    </p:cTn>
                                  </p:par>
                                </p:childTnLst>
                              </p:cTn>
                            </p:par>
                            <p:par>
                              <p:cTn id="14" fill="hold">
                                <p:stCondLst>
                                  <p:cond delay="1500"/>
                                </p:stCondLst>
                                <p:childTnLst>
                                  <p:par>
                                    <p:cTn id="15" presetID="2" presetClass="entr" presetSubtype="8" accel="30000" fill="hold" nodeType="afterEffect">
                                      <p:stCondLst>
                                        <p:cond delay="0"/>
                                      </p:stCondLst>
                                      <p:childTnLst>
                                        <p:set>
                                          <p:cBhvr>
                                            <p:cTn id="16" dur="1" fill="hold">
                                              <p:stCondLst>
                                                <p:cond delay="0"/>
                                              </p:stCondLst>
                                            </p:cTn>
                                            <p:tgtEl>
                                              <p:spTgt spid="307"/>
                                            </p:tgtEl>
                                            <p:attrNameLst>
                                              <p:attrName>style.visibility</p:attrName>
                                            </p:attrNameLst>
                                          </p:cBhvr>
                                          <p:to>
                                            <p:strVal val="visible"/>
                                          </p:to>
                                        </p:set>
                                        <p:anim calcmode="lin" valueType="num">
                                          <p:cBhvr additive="base">
                                            <p:cTn id="17" dur="500" fill="hold"/>
                                            <p:tgtEl>
                                              <p:spTgt spid="307"/>
                                            </p:tgtEl>
                                            <p:attrNameLst>
                                              <p:attrName>ppt_x</p:attrName>
                                            </p:attrNameLst>
                                          </p:cBhvr>
                                          <p:tavLst>
                                            <p:tav tm="0">
                                              <p:val>
                                                <p:strVal val="0-#ppt_w/2"/>
                                              </p:val>
                                            </p:tav>
                                            <p:tav tm="100000">
                                              <p:val>
                                                <p:strVal val="#ppt_x"/>
                                              </p:val>
                                            </p:tav>
                                          </p:tavLst>
                                        </p:anim>
                                        <p:anim calcmode="lin" valueType="num">
                                          <p:cBhvr additive="base">
                                            <p:cTn id="18" dur="500" fill="hold"/>
                                            <p:tgtEl>
                                              <p:spTgt spid="307"/>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302"/>
                                            </p:tgtEl>
                                            <p:attrNameLst>
                                              <p:attrName>style.visibility</p:attrName>
                                            </p:attrNameLst>
                                          </p:cBhvr>
                                          <p:to>
                                            <p:strVal val="visible"/>
                                          </p:to>
                                        </p:set>
                                        <p:anim calcmode="lin" valueType="num">
                                          <p:cBhvr>
                                            <p:cTn id="22" dur="500" fill="hold"/>
                                            <p:tgtEl>
                                              <p:spTgt spid="302"/>
                                            </p:tgtEl>
                                            <p:attrNameLst>
                                              <p:attrName>ppt_w</p:attrName>
                                            </p:attrNameLst>
                                          </p:cBhvr>
                                          <p:tavLst>
                                            <p:tav tm="0">
                                              <p:val>
                                                <p:fltVal val="0"/>
                                              </p:val>
                                            </p:tav>
                                            <p:tav tm="100000">
                                              <p:val>
                                                <p:strVal val="#ppt_w"/>
                                              </p:val>
                                            </p:tav>
                                          </p:tavLst>
                                        </p:anim>
                                        <p:anim calcmode="lin" valueType="num">
                                          <p:cBhvr>
                                            <p:cTn id="23" dur="500" fill="hold"/>
                                            <p:tgtEl>
                                              <p:spTgt spid="302"/>
                                            </p:tgtEl>
                                            <p:attrNameLst>
                                              <p:attrName>ppt_h</p:attrName>
                                            </p:attrNameLst>
                                          </p:cBhvr>
                                          <p:tavLst>
                                            <p:tav tm="0">
                                              <p:val>
                                                <p:fltVal val="0"/>
                                              </p:val>
                                            </p:tav>
                                            <p:tav tm="100000">
                                              <p:val>
                                                <p:strVal val="#ppt_h"/>
                                              </p:val>
                                            </p:tav>
                                          </p:tavLst>
                                        </p:anim>
                                        <p:animEffect transition="in" filter="fade">
                                          <p:cBhvr>
                                            <p:cTn id="24" dur="500"/>
                                            <p:tgtEl>
                                              <p:spTgt spid="302"/>
                                            </p:tgtEl>
                                          </p:cBhvr>
                                        </p:animEffect>
                                      </p:childTnLst>
                                    </p:cTn>
                                  </p:par>
                                </p:childTnLst>
                              </p:cTn>
                            </p:par>
                            <p:par>
                              <p:cTn id="25" fill="hold">
                                <p:stCondLst>
                                  <p:cond delay="2500"/>
                                </p:stCondLst>
                                <p:childTnLst>
                                  <p:par>
                                    <p:cTn id="26" presetID="22" presetClass="entr" presetSubtype="8" fill="hold" grpId="0" nodeType="afterEffect">
                                      <p:stCondLst>
                                        <p:cond delay="0"/>
                                      </p:stCondLst>
                                      <p:childTnLst>
                                        <p:set>
                                          <p:cBhvr>
                                            <p:cTn id="27" dur="1" fill="hold">
                                              <p:stCondLst>
                                                <p:cond delay="0"/>
                                              </p:stCondLst>
                                            </p:cTn>
                                            <p:tgtEl>
                                              <p:spTgt spid="306"/>
                                            </p:tgtEl>
                                            <p:attrNameLst>
                                              <p:attrName>style.visibility</p:attrName>
                                            </p:attrNameLst>
                                          </p:cBhvr>
                                          <p:to>
                                            <p:strVal val="visible"/>
                                          </p:to>
                                        </p:set>
                                        <p:animEffect transition="in" filter="wipe(left)">
                                          <p:cBhvr>
                                            <p:cTn id="28" dur="500"/>
                                            <p:tgtEl>
                                              <p:spTgt spid="306"/>
                                            </p:tgtEl>
                                          </p:cBhvr>
                                        </p:animEffect>
                                      </p:childTnLst>
                                    </p:cTn>
                                  </p:par>
                                </p:childTnLst>
                              </p:cTn>
                            </p:par>
                            <p:par>
                              <p:cTn id="29" fill="hold">
                                <p:stCondLst>
                                  <p:cond delay="3000"/>
                                </p:stCondLst>
                                <p:childTnLst>
                                  <p:par>
                                    <p:cTn id="30" presetID="14" presetClass="entr" presetSubtype="10" fill="hold" nodeType="afterEffect">
                                      <p:stCondLst>
                                        <p:cond delay="0"/>
                                      </p:stCondLst>
                                      <p:childTnLst>
                                        <p:set>
                                          <p:cBhvr>
                                            <p:cTn id="31" dur="1" fill="hold">
                                              <p:stCondLst>
                                                <p:cond delay="0"/>
                                              </p:stCondLst>
                                            </p:cTn>
                                            <p:tgtEl>
                                              <p:spTgt spid="303"/>
                                            </p:tgtEl>
                                            <p:attrNameLst>
                                              <p:attrName>style.visibility</p:attrName>
                                            </p:attrNameLst>
                                          </p:cBhvr>
                                          <p:to>
                                            <p:strVal val="visible"/>
                                          </p:to>
                                        </p:set>
                                        <p:animEffect transition="in" filter="randombar(horizontal)">
                                          <p:cBhvr>
                                            <p:cTn id="32"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p:bldP spid="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 name="图片 296">
            <a:extLst>
              <a:ext uri="{FF2B5EF4-FFF2-40B4-BE49-F238E27FC236}">
                <a16:creationId xmlns:a16="http://schemas.microsoft.com/office/drawing/2014/main" id="{14DF742D-D6D0-45B7-91BA-B096C2CE4654}"/>
              </a:ext>
            </a:extLst>
          </p:cNvPr>
          <p:cNvPicPr>
            <a:picLocks noChangeAspect="1"/>
          </p:cNvPicPr>
          <p:nvPr/>
        </p:nvPicPr>
        <p:blipFill>
          <a:blip r:embed="rId3"/>
          <a:stretch>
            <a:fillRect/>
          </a:stretch>
        </p:blipFill>
        <p:spPr>
          <a:xfrm>
            <a:off x="6881057" y="3673868"/>
            <a:ext cx="485363" cy="626868"/>
          </a:xfrm>
          <a:prstGeom prst="rect">
            <a:avLst/>
          </a:prstGeom>
        </p:spPr>
      </p:pic>
      <p:pic>
        <p:nvPicPr>
          <p:cNvPr id="298" name="图片 297">
            <a:extLst>
              <a:ext uri="{FF2B5EF4-FFF2-40B4-BE49-F238E27FC236}">
                <a16:creationId xmlns:a16="http://schemas.microsoft.com/office/drawing/2014/main" id="{F2CD15E9-8AC8-47E1-AA43-169880EBF492}"/>
              </a:ext>
            </a:extLst>
          </p:cNvPr>
          <p:cNvPicPr>
            <a:picLocks noChangeAspect="1"/>
          </p:cNvPicPr>
          <p:nvPr/>
        </p:nvPicPr>
        <p:blipFill>
          <a:blip r:embed="rId3"/>
          <a:stretch>
            <a:fillRect/>
          </a:stretch>
        </p:blipFill>
        <p:spPr>
          <a:xfrm>
            <a:off x="6190347" y="3499067"/>
            <a:ext cx="569369" cy="735365"/>
          </a:xfrm>
          <a:prstGeom prst="rect">
            <a:avLst/>
          </a:prstGeom>
        </p:spPr>
      </p:pic>
      <p:pic>
        <p:nvPicPr>
          <p:cNvPr id="299" name="图片 298">
            <a:extLst>
              <a:ext uri="{FF2B5EF4-FFF2-40B4-BE49-F238E27FC236}">
                <a16:creationId xmlns:a16="http://schemas.microsoft.com/office/drawing/2014/main" id="{407FCEEB-5E0E-446F-9B06-C668FC531A90}"/>
              </a:ext>
            </a:extLst>
          </p:cNvPr>
          <p:cNvPicPr>
            <a:picLocks noChangeAspect="1"/>
          </p:cNvPicPr>
          <p:nvPr/>
        </p:nvPicPr>
        <p:blipFill>
          <a:blip r:embed="rId3"/>
          <a:stretch>
            <a:fillRect/>
          </a:stretch>
        </p:blipFill>
        <p:spPr>
          <a:xfrm>
            <a:off x="7487761" y="3740171"/>
            <a:ext cx="382690" cy="494261"/>
          </a:xfrm>
          <a:prstGeom prst="rect">
            <a:avLst/>
          </a:prstGeom>
        </p:spPr>
      </p:pic>
      <p:grpSp>
        <p:nvGrpSpPr>
          <p:cNvPr id="300" name="组合 299">
            <a:extLst>
              <a:ext uri="{FF2B5EF4-FFF2-40B4-BE49-F238E27FC236}">
                <a16:creationId xmlns:a16="http://schemas.microsoft.com/office/drawing/2014/main" id="{97AE2374-E781-4175-A3DE-A220AAAAF6D8}"/>
              </a:ext>
            </a:extLst>
          </p:cNvPr>
          <p:cNvGrpSpPr/>
          <p:nvPr/>
        </p:nvGrpSpPr>
        <p:grpSpPr>
          <a:xfrm>
            <a:off x="2840881" y="3436095"/>
            <a:ext cx="2928999" cy="841747"/>
            <a:chOff x="5142497" y="1805150"/>
            <a:chExt cx="3985284" cy="1145307"/>
          </a:xfrm>
        </p:grpSpPr>
        <p:sp>
          <p:nvSpPr>
            <p:cNvPr id="301" name="矩形 300">
              <a:extLst>
                <a:ext uri="{FF2B5EF4-FFF2-40B4-BE49-F238E27FC236}">
                  <a16:creationId xmlns:a16="http://schemas.microsoft.com/office/drawing/2014/main" id="{9767E989-4A1D-4D9B-8726-CB2B935695CE}"/>
                </a:ext>
              </a:extLst>
            </p:cNvPr>
            <p:cNvSpPr/>
            <p:nvPr/>
          </p:nvSpPr>
          <p:spPr>
            <a:xfrm>
              <a:off x="5142497" y="2334864"/>
              <a:ext cx="3985284" cy="61559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975"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975"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302" name="矩形 301">
              <a:extLst>
                <a:ext uri="{FF2B5EF4-FFF2-40B4-BE49-F238E27FC236}">
                  <a16:creationId xmlns:a16="http://schemas.microsoft.com/office/drawing/2014/main" id="{33A034FA-182B-4EBE-B154-956585EED8B5}"/>
                </a:ext>
              </a:extLst>
            </p:cNvPr>
            <p:cNvSpPr/>
            <p:nvPr/>
          </p:nvSpPr>
          <p:spPr>
            <a:xfrm>
              <a:off x="5544842" y="1805150"/>
              <a:ext cx="3422710" cy="64272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058" b="1" dirty="0">
                  <a:solidFill>
                    <a:srgbClr val="BD7600"/>
                  </a:solidFill>
                  <a:latin typeface="汉仪小麦体简" panose="00020600040101010101" pitchFamily="18" charset="-122"/>
                  <a:ea typeface="汉仪小麦体简" panose="00020600040101010101" pitchFamily="18" charset="-122"/>
                </a:rPr>
                <a:t>Add title text</a:t>
              </a:r>
              <a:endParaRPr lang="zh-CN" altLang="en-US" sz="2058" b="1" dirty="0">
                <a:solidFill>
                  <a:srgbClr val="BD7600"/>
                </a:solidFill>
                <a:latin typeface="汉仪小麦体简" panose="00020600040101010101" pitchFamily="18" charset="-122"/>
                <a:ea typeface="汉仪小麦体简" panose="00020600040101010101" pitchFamily="18" charset="-122"/>
              </a:endParaRPr>
            </a:p>
          </p:txBody>
        </p:sp>
      </p:grpSp>
      <p:pic>
        <p:nvPicPr>
          <p:cNvPr id="303" name="图片占位符 14">
            <a:extLst>
              <a:ext uri="{FF2B5EF4-FFF2-40B4-BE49-F238E27FC236}">
                <a16:creationId xmlns:a16="http://schemas.microsoft.com/office/drawing/2014/main" id="{D3A04A56-A651-45F6-9474-4438C60432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3399972" y="1483801"/>
            <a:ext cx="2109710" cy="1434752"/>
          </a:xfrm>
          <a:custGeom>
            <a:avLst/>
            <a:gdLst>
              <a:gd name="connsiteX0" fmla="*/ 1737565 w 2858100"/>
              <a:gd name="connsiteY0" fmla="*/ 180 h 1952166"/>
              <a:gd name="connsiteX1" fmla="*/ 2527367 w 2858100"/>
              <a:gd name="connsiteY1" fmla="*/ 56594 h 1952166"/>
              <a:gd name="connsiteX2" fmla="*/ 2786873 w 2858100"/>
              <a:gd name="connsiteY2" fmla="*/ 22745 h 1952166"/>
              <a:gd name="connsiteX3" fmla="*/ 2786873 w 2858100"/>
              <a:gd name="connsiteY3" fmla="*/ 259686 h 1952166"/>
              <a:gd name="connsiteX4" fmla="*/ 2809439 w 2858100"/>
              <a:gd name="connsiteY4" fmla="*/ 801264 h 1952166"/>
              <a:gd name="connsiteX5" fmla="*/ 2753024 w 2858100"/>
              <a:gd name="connsiteY5" fmla="*/ 1387973 h 1952166"/>
              <a:gd name="connsiteX6" fmla="*/ 2843288 w 2858100"/>
              <a:gd name="connsiteY6" fmla="*/ 1805440 h 1952166"/>
              <a:gd name="connsiteX7" fmla="*/ 2809439 w 2858100"/>
              <a:gd name="connsiteY7" fmla="*/ 1918269 h 1952166"/>
              <a:gd name="connsiteX8" fmla="*/ 2391972 w 2858100"/>
              <a:gd name="connsiteY8" fmla="*/ 1895703 h 1952166"/>
              <a:gd name="connsiteX9" fmla="*/ 1760131 w 2858100"/>
              <a:gd name="connsiteY9" fmla="*/ 1952117 h 1952166"/>
              <a:gd name="connsiteX10" fmla="*/ 1184703 w 2858100"/>
              <a:gd name="connsiteY10" fmla="*/ 1884420 h 1952166"/>
              <a:gd name="connsiteX11" fmla="*/ 676973 w 2858100"/>
              <a:gd name="connsiteY11" fmla="*/ 1940834 h 1952166"/>
              <a:gd name="connsiteX12" fmla="*/ 135395 w 2858100"/>
              <a:gd name="connsiteY12" fmla="*/ 1895703 h 1952166"/>
              <a:gd name="connsiteX13" fmla="*/ 22566 w 2858100"/>
              <a:gd name="connsiteY13" fmla="*/ 1828006 h 1952166"/>
              <a:gd name="connsiteX14" fmla="*/ 56415 w 2858100"/>
              <a:gd name="connsiteY14" fmla="*/ 1365408 h 1952166"/>
              <a:gd name="connsiteX15" fmla="*/ 0 w 2858100"/>
              <a:gd name="connsiteY15" fmla="*/ 936658 h 1952166"/>
              <a:gd name="connsiteX16" fmla="*/ 56415 w 2858100"/>
              <a:gd name="connsiteY16" fmla="*/ 541758 h 1952166"/>
              <a:gd name="connsiteX17" fmla="*/ 33849 w 2858100"/>
              <a:gd name="connsiteY17" fmla="*/ 124291 h 1952166"/>
              <a:gd name="connsiteX18" fmla="*/ 440033 w 2858100"/>
              <a:gd name="connsiteY18" fmla="*/ 45311 h 1952166"/>
              <a:gd name="connsiteX19" fmla="*/ 1038026 w 2858100"/>
              <a:gd name="connsiteY19" fmla="*/ 79160 h 1952166"/>
              <a:gd name="connsiteX20" fmla="*/ 1737565 w 2858100"/>
              <a:gd name="connsiteY20" fmla="*/ 180 h 195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8100" h="1952166">
                <a:moveTo>
                  <a:pt x="1737565" y="180"/>
                </a:moveTo>
                <a:cubicBezTo>
                  <a:pt x="1985788" y="-3581"/>
                  <a:pt x="2352482" y="52833"/>
                  <a:pt x="2527367" y="56594"/>
                </a:cubicBezTo>
                <a:cubicBezTo>
                  <a:pt x="2702251" y="60355"/>
                  <a:pt x="2743622" y="-11103"/>
                  <a:pt x="2786873" y="22745"/>
                </a:cubicBezTo>
                <a:cubicBezTo>
                  <a:pt x="2830124" y="56594"/>
                  <a:pt x="2783112" y="129933"/>
                  <a:pt x="2786873" y="259686"/>
                </a:cubicBezTo>
                <a:cubicBezTo>
                  <a:pt x="2790634" y="389439"/>
                  <a:pt x="2815080" y="613216"/>
                  <a:pt x="2809439" y="801264"/>
                </a:cubicBezTo>
                <a:cubicBezTo>
                  <a:pt x="2803797" y="989312"/>
                  <a:pt x="2747383" y="1220611"/>
                  <a:pt x="2753024" y="1387973"/>
                </a:cubicBezTo>
                <a:cubicBezTo>
                  <a:pt x="2758666" y="1555336"/>
                  <a:pt x="2833885" y="1717058"/>
                  <a:pt x="2843288" y="1805440"/>
                </a:cubicBezTo>
                <a:cubicBezTo>
                  <a:pt x="2852690" y="1893822"/>
                  <a:pt x="2884658" y="1903225"/>
                  <a:pt x="2809439" y="1918269"/>
                </a:cubicBezTo>
                <a:cubicBezTo>
                  <a:pt x="2734219" y="1933312"/>
                  <a:pt x="2566857" y="1890062"/>
                  <a:pt x="2391972" y="1895703"/>
                </a:cubicBezTo>
                <a:cubicBezTo>
                  <a:pt x="2217087" y="1901344"/>
                  <a:pt x="1961342" y="1953998"/>
                  <a:pt x="1760131" y="1952117"/>
                </a:cubicBezTo>
                <a:cubicBezTo>
                  <a:pt x="1558919" y="1950237"/>
                  <a:pt x="1365229" y="1886301"/>
                  <a:pt x="1184703" y="1884420"/>
                </a:cubicBezTo>
                <a:cubicBezTo>
                  <a:pt x="1004177" y="1882539"/>
                  <a:pt x="851858" y="1938954"/>
                  <a:pt x="676973" y="1940834"/>
                </a:cubicBezTo>
                <a:cubicBezTo>
                  <a:pt x="502089" y="1942715"/>
                  <a:pt x="244463" y="1914508"/>
                  <a:pt x="135395" y="1895703"/>
                </a:cubicBezTo>
                <a:cubicBezTo>
                  <a:pt x="26327" y="1876898"/>
                  <a:pt x="35730" y="1916388"/>
                  <a:pt x="22566" y="1828006"/>
                </a:cubicBezTo>
                <a:cubicBezTo>
                  <a:pt x="9402" y="1739623"/>
                  <a:pt x="60175" y="1513966"/>
                  <a:pt x="56415" y="1365408"/>
                </a:cubicBezTo>
                <a:cubicBezTo>
                  <a:pt x="52654" y="1216850"/>
                  <a:pt x="0" y="1073934"/>
                  <a:pt x="0" y="936658"/>
                </a:cubicBezTo>
                <a:cubicBezTo>
                  <a:pt x="0" y="799383"/>
                  <a:pt x="50773" y="677152"/>
                  <a:pt x="56415" y="541758"/>
                </a:cubicBezTo>
                <a:cubicBezTo>
                  <a:pt x="62056" y="406363"/>
                  <a:pt x="-30088" y="207032"/>
                  <a:pt x="33849" y="124291"/>
                </a:cubicBezTo>
                <a:cubicBezTo>
                  <a:pt x="97786" y="41550"/>
                  <a:pt x="272670" y="52833"/>
                  <a:pt x="440033" y="45311"/>
                </a:cubicBezTo>
                <a:cubicBezTo>
                  <a:pt x="607395" y="37789"/>
                  <a:pt x="821770" y="86682"/>
                  <a:pt x="1038026" y="79160"/>
                </a:cubicBezTo>
                <a:cubicBezTo>
                  <a:pt x="1254281" y="71638"/>
                  <a:pt x="1489341" y="3940"/>
                  <a:pt x="1737565" y="180"/>
                </a:cubicBezTo>
                <a:close/>
              </a:path>
            </a:pathLst>
          </a:custGeom>
        </p:spPr>
      </p:pic>
      <p:pic>
        <p:nvPicPr>
          <p:cNvPr id="304" name="图片占位符 16">
            <a:extLst>
              <a:ext uri="{FF2B5EF4-FFF2-40B4-BE49-F238E27FC236}">
                <a16:creationId xmlns:a16="http://schemas.microsoft.com/office/drawing/2014/main" id="{B6CD3A6F-FAE5-4386-B937-D3308450C09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5774658" y="1483801"/>
            <a:ext cx="2109710" cy="1434752"/>
          </a:xfrm>
          <a:custGeom>
            <a:avLst/>
            <a:gdLst>
              <a:gd name="connsiteX0" fmla="*/ 1737564 w 2858100"/>
              <a:gd name="connsiteY0" fmla="*/ 180 h 1952166"/>
              <a:gd name="connsiteX1" fmla="*/ 2527366 w 2858100"/>
              <a:gd name="connsiteY1" fmla="*/ 56594 h 1952166"/>
              <a:gd name="connsiteX2" fmla="*/ 2786873 w 2858100"/>
              <a:gd name="connsiteY2" fmla="*/ 22745 h 1952166"/>
              <a:gd name="connsiteX3" fmla="*/ 2786873 w 2858100"/>
              <a:gd name="connsiteY3" fmla="*/ 259686 h 1952166"/>
              <a:gd name="connsiteX4" fmla="*/ 2809439 w 2858100"/>
              <a:gd name="connsiteY4" fmla="*/ 801264 h 1952166"/>
              <a:gd name="connsiteX5" fmla="*/ 2753024 w 2858100"/>
              <a:gd name="connsiteY5" fmla="*/ 1387973 h 1952166"/>
              <a:gd name="connsiteX6" fmla="*/ 2843288 w 2858100"/>
              <a:gd name="connsiteY6" fmla="*/ 1805440 h 1952166"/>
              <a:gd name="connsiteX7" fmla="*/ 2809439 w 2858100"/>
              <a:gd name="connsiteY7" fmla="*/ 1918269 h 1952166"/>
              <a:gd name="connsiteX8" fmla="*/ 2391972 w 2858100"/>
              <a:gd name="connsiteY8" fmla="*/ 1895703 h 1952166"/>
              <a:gd name="connsiteX9" fmla="*/ 1760130 w 2858100"/>
              <a:gd name="connsiteY9" fmla="*/ 1952117 h 1952166"/>
              <a:gd name="connsiteX10" fmla="*/ 1184703 w 2858100"/>
              <a:gd name="connsiteY10" fmla="*/ 1884420 h 1952166"/>
              <a:gd name="connsiteX11" fmla="*/ 676973 w 2858100"/>
              <a:gd name="connsiteY11" fmla="*/ 1940834 h 1952166"/>
              <a:gd name="connsiteX12" fmla="*/ 135395 w 2858100"/>
              <a:gd name="connsiteY12" fmla="*/ 1895703 h 1952166"/>
              <a:gd name="connsiteX13" fmla="*/ 22566 w 2858100"/>
              <a:gd name="connsiteY13" fmla="*/ 1828006 h 1952166"/>
              <a:gd name="connsiteX14" fmla="*/ 56415 w 2858100"/>
              <a:gd name="connsiteY14" fmla="*/ 1365408 h 1952166"/>
              <a:gd name="connsiteX15" fmla="*/ 0 w 2858100"/>
              <a:gd name="connsiteY15" fmla="*/ 936658 h 1952166"/>
              <a:gd name="connsiteX16" fmla="*/ 56415 w 2858100"/>
              <a:gd name="connsiteY16" fmla="*/ 541758 h 1952166"/>
              <a:gd name="connsiteX17" fmla="*/ 33849 w 2858100"/>
              <a:gd name="connsiteY17" fmla="*/ 124291 h 1952166"/>
              <a:gd name="connsiteX18" fmla="*/ 440033 w 2858100"/>
              <a:gd name="connsiteY18" fmla="*/ 45311 h 1952166"/>
              <a:gd name="connsiteX19" fmla="*/ 1038026 w 2858100"/>
              <a:gd name="connsiteY19" fmla="*/ 79160 h 1952166"/>
              <a:gd name="connsiteX20" fmla="*/ 1737564 w 2858100"/>
              <a:gd name="connsiteY20" fmla="*/ 180 h 1952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8100" h="1952166">
                <a:moveTo>
                  <a:pt x="1737564" y="180"/>
                </a:moveTo>
                <a:cubicBezTo>
                  <a:pt x="1985788" y="-3581"/>
                  <a:pt x="2352482" y="52833"/>
                  <a:pt x="2527366" y="56594"/>
                </a:cubicBezTo>
                <a:cubicBezTo>
                  <a:pt x="2702251" y="60355"/>
                  <a:pt x="2743622" y="-11103"/>
                  <a:pt x="2786873" y="22745"/>
                </a:cubicBezTo>
                <a:cubicBezTo>
                  <a:pt x="2830124" y="56594"/>
                  <a:pt x="2783112" y="129933"/>
                  <a:pt x="2786873" y="259686"/>
                </a:cubicBezTo>
                <a:cubicBezTo>
                  <a:pt x="2790634" y="389439"/>
                  <a:pt x="2815080" y="613216"/>
                  <a:pt x="2809439" y="801264"/>
                </a:cubicBezTo>
                <a:cubicBezTo>
                  <a:pt x="2803797" y="989312"/>
                  <a:pt x="2747383" y="1220611"/>
                  <a:pt x="2753024" y="1387973"/>
                </a:cubicBezTo>
                <a:cubicBezTo>
                  <a:pt x="2758666" y="1555336"/>
                  <a:pt x="2833885" y="1717058"/>
                  <a:pt x="2843288" y="1805440"/>
                </a:cubicBezTo>
                <a:cubicBezTo>
                  <a:pt x="2852690" y="1893822"/>
                  <a:pt x="2884658" y="1903225"/>
                  <a:pt x="2809439" y="1918269"/>
                </a:cubicBezTo>
                <a:cubicBezTo>
                  <a:pt x="2734219" y="1933312"/>
                  <a:pt x="2566857" y="1890062"/>
                  <a:pt x="2391972" y="1895703"/>
                </a:cubicBezTo>
                <a:cubicBezTo>
                  <a:pt x="2217087" y="1901344"/>
                  <a:pt x="1961342" y="1953998"/>
                  <a:pt x="1760130" y="1952117"/>
                </a:cubicBezTo>
                <a:cubicBezTo>
                  <a:pt x="1558919" y="1950237"/>
                  <a:pt x="1365229" y="1886301"/>
                  <a:pt x="1184703" y="1884420"/>
                </a:cubicBezTo>
                <a:cubicBezTo>
                  <a:pt x="1004177" y="1882539"/>
                  <a:pt x="851858" y="1938954"/>
                  <a:pt x="676973" y="1940834"/>
                </a:cubicBezTo>
                <a:cubicBezTo>
                  <a:pt x="502089" y="1942715"/>
                  <a:pt x="244463" y="1914508"/>
                  <a:pt x="135395" y="1895703"/>
                </a:cubicBezTo>
                <a:cubicBezTo>
                  <a:pt x="26327" y="1876898"/>
                  <a:pt x="35730" y="1916388"/>
                  <a:pt x="22566" y="1828006"/>
                </a:cubicBezTo>
                <a:cubicBezTo>
                  <a:pt x="9402" y="1739623"/>
                  <a:pt x="60175" y="1513966"/>
                  <a:pt x="56415" y="1365408"/>
                </a:cubicBezTo>
                <a:cubicBezTo>
                  <a:pt x="52654" y="1216850"/>
                  <a:pt x="0" y="1073934"/>
                  <a:pt x="0" y="936658"/>
                </a:cubicBezTo>
                <a:cubicBezTo>
                  <a:pt x="0" y="799383"/>
                  <a:pt x="50773" y="677152"/>
                  <a:pt x="56415" y="541758"/>
                </a:cubicBezTo>
                <a:cubicBezTo>
                  <a:pt x="62056" y="406363"/>
                  <a:pt x="-30088" y="207032"/>
                  <a:pt x="33849" y="124291"/>
                </a:cubicBezTo>
                <a:cubicBezTo>
                  <a:pt x="97786" y="41550"/>
                  <a:pt x="272670" y="52833"/>
                  <a:pt x="440033" y="45311"/>
                </a:cubicBezTo>
                <a:cubicBezTo>
                  <a:pt x="607395" y="37789"/>
                  <a:pt x="821770" y="86682"/>
                  <a:pt x="1038026" y="79160"/>
                </a:cubicBezTo>
                <a:cubicBezTo>
                  <a:pt x="1254281" y="71638"/>
                  <a:pt x="1489341" y="3940"/>
                  <a:pt x="1737564" y="180"/>
                </a:cubicBezTo>
                <a:close/>
              </a:path>
            </a:pathLst>
          </a:custGeom>
        </p:spPr>
      </p:pic>
      <p:pic>
        <p:nvPicPr>
          <p:cNvPr id="306" name="图片 305">
            <a:extLst>
              <a:ext uri="{FF2B5EF4-FFF2-40B4-BE49-F238E27FC236}">
                <a16:creationId xmlns:a16="http://schemas.microsoft.com/office/drawing/2014/main" id="{65351B8C-D2C3-43C3-98CD-7065F2D200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353" y="1345665"/>
            <a:ext cx="2952328" cy="2952328"/>
          </a:xfrm>
          <a:prstGeom prst="rect">
            <a:avLst/>
          </a:prstGeom>
        </p:spPr>
      </p:pic>
      <p:sp>
        <p:nvSpPr>
          <p:cNvPr id="11" name="文本框 10">
            <a:extLst>
              <a:ext uri="{FF2B5EF4-FFF2-40B4-BE49-F238E27FC236}">
                <a16:creationId xmlns:a16="http://schemas.microsoft.com/office/drawing/2014/main" id="{54706CE0-63DD-451B-9A4C-424C23562B96}"/>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12" name="图片 11">
            <a:extLst>
              <a:ext uri="{FF2B5EF4-FFF2-40B4-BE49-F238E27FC236}">
                <a16:creationId xmlns:a16="http://schemas.microsoft.com/office/drawing/2014/main" id="{C92A07DD-108B-4781-8BB2-ACC00DCC73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12185606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56000">
                                          <p:cBhvr additive="base">
                                            <p:cTn id="7" dur="1000" fill="hold"/>
                                            <p:tgtEl>
                                              <p:spTgt spid="12"/>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500"/>
                                </p:stCondLst>
                                <p:childTnLst>
                                  <p:par>
                                    <p:cTn id="15" presetID="2" presetClass="entr" presetSubtype="4" accel="18000" fill="hold" nodeType="afterEffect" p14:presetBounceEnd="26000">
                                      <p:stCondLst>
                                        <p:cond delay="0"/>
                                      </p:stCondLst>
                                      <p:childTnLst>
                                        <p:set>
                                          <p:cBhvr>
                                            <p:cTn id="16" dur="1" fill="hold">
                                              <p:stCondLst>
                                                <p:cond delay="0"/>
                                              </p:stCondLst>
                                            </p:cTn>
                                            <p:tgtEl>
                                              <p:spTgt spid="306"/>
                                            </p:tgtEl>
                                            <p:attrNameLst>
                                              <p:attrName>style.visibility</p:attrName>
                                            </p:attrNameLst>
                                          </p:cBhvr>
                                          <p:to>
                                            <p:strVal val="visible"/>
                                          </p:to>
                                        </p:set>
                                        <p:anim calcmode="lin" valueType="num" p14:bounceEnd="26000">
                                          <p:cBhvr additive="base">
                                            <p:cTn id="17" dur="500" fill="hold"/>
                                            <p:tgtEl>
                                              <p:spTgt spid="306"/>
                                            </p:tgtEl>
                                            <p:attrNameLst>
                                              <p:attrName>ppt_x</p:attrName>
                                            </p:attrNameLst>
                                          </p:cBhvr>
                                          <p:tavLst>
                                            <p:tav tm="0">
                                              <p:val>
                                                <p:strVal val="#ppt_x"/>
                                              </p:val>
                                            </p:tav>
                                            <p:tav tm="100000">
                                              <p:val>
                                                <p:strVal val="#ppt_x"/>
                                              </p:val>
                                            </p:tav>
                                          </p:tavLst>
                                        </p:anim>
                                        <p:anim calcmode="lin" valueType="num" p14:bounceEnd="26000">
                                          <p:cBhvr additive="base">
                                            <p:cTn id="18" dur="500" fill="hold"/>
                                            <p:tgtEl>
                                              <p:spTgt spid="306"/>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303"/>
                                            </p:tgtEl>
                                            <p:attrNameLst>
                                              <p:attrName>style.visibility</p:attrName>
                                            </p:attrNameLst>
                                          </p:cBhvr>
                                          <p:to>
                                            <p:strVal val="visible"/>
                                          </p:to>
                                        </p:set>
                                        <p:animEffect transition="in" filter="fade">
                                          <p:cBhvr>
                                            <p:cTn id="22" dur="1000"/>
                                            <p:tgtEl>
                                              <p:spTgt spid="303"/>
                                            </p:tgtEl>
                                          </p:cBhvr>
                                        </p:animEffect>
                                        <p:anim calcmode="lin" valueType="num">
                                          <p:cBhvr>
                                            <p:cTn id="23" dur="1000" fill="hold"/>
                                            <p:tgtEl>
                                              <p:spTgt spid="303"/>
                                            </p:tgtEl>
                                            <p:attrNameLst>
                                              <p:attrName>ppt_x</p:attrName>
                                            </p:attrNameLst>
                                          </p:cBhvr>
                                          <p:tavLst>
                                            <p:tav tm="0">
                                              <p:val>
                                                <p:strVal val="#ppt_x"/>
                                              </p:val>
                                            </p:tav>
                                            <p:tav tm="100000">
                                              <p:val>
                                                <p:strVal val="#ppt_x"/>
                                              </p:val>
                                            </p:tav>
                                          </p:tavLst>
                                        </p:anim>
                                        <p:anim calcmode="lin" valueType="num">
                                          <p:cBhvr>
                                            <p:cTn id="24" dur="1000" fill="hold"/>
                                            <p:tgtEl>
                                              <p:spTgt spid="30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304"/>
                                            </p:tgtEl>
                                            <p:attrNameLst>
                                              <p:attrName>style.visibility</p:attrName>
                                            </p:attrNameLst>
                                          </p:cBhvr>
                                          <p:to>
                                            <p:strVal val="visible"/>
                                          </p:to>
                                        </p:set>
                                        <p:animEffect transition="in" filter="fade">
                                          <p:cBhvr>
                                            <p:cTn id="27" dur="1000"/>
                                            <p:tgtEl>
                                              <p:spTgt spid="304"/>
                                            </p:tgtEl>
                                          </p:cBhvr>
                                        </p:animEffect>
                                        <p:anim calcmode="lin" valueType="num">
                                          <p:cBhvr>
                                            <p:cTn id="28" dur="1000" fill="hold"/>
                                            <p:tgtEl>
                                              <p:spTgt spid="304"/>
                                            </p:tgtEl>
                                            <p:attrNameLst>
                                              <p:attrName>ppt_x</p:attrName>
                                            </p:attrNameLst>
                                          </p:cBhvr>
                                          <p:tavLst>
                                            <p:tav tm="0">
                                              <p:val>
                                                <p:strVal val="#ppt_x"/>
                                              </p:val>
                                            </p:tav>
                                            <p:tav tm="100000">
                                              <p:val>
                                                <p:strVal val="#ppt_x"/>
                                              </p:val>
                                            </p:tav>
                                          </p:tavLst>
                                        </p:anim>
                                        <p:anim calcmode="lin" valueType="num">
                                          <p:cBhvr>
                                            <p:cTn id="29" dur="1000" fill="hold"/>
                                            <p:tgtEl>
                                              <p:spTgt spid="304"/>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300"/>
                                            </p:tgtEl>
                                            <p:attrNameLst>
                                              <p:attrName>style.visibility</p:attrName>
                                            </p:attrNameLst>
                                          </p:cBhvr>
                                          <p:to>
                                            <p:strVal val="visible"/>
                                          </p:to>
                                        </p:set>
                                        <p:animEffect transition="in" filter="fade">
                                          <p:cBhvr>
                                            <p:cTn id="33" dur="1000"/>
                                            <p:tgtEl>
                                              <p:spTgt spid="300"/>
                                            </p:tgtEl>
                                          </p:cBhvr>
                                        </p:animEffect>
                                        <p:anim calcmode="lin" valueType="num">
                                          <p:cBhvr>
                                            <p:cTn id="34" dur="1000" fill="hold"/>
                                            <p:tgtEl>
                                              <p:spTgt spid="300"/>
                                            </p:tgtEl>
                                            <p:attrNameLst>
                                              <p:attrName>ppt_x</p:attrName>
                                            </p:attrNameLst>
                                          </p:cBhvr>
                                          <p:tavLst>
                                            <p:tav tm="0">
                                              <p:val>
                                                <p:strVal val="#ppt_x"/>
                                              </p:val>
                                            </p:tav>
                                            <p:tav tm="100000">
                                              <p:val>
                                                <p:strVal val="#ppt_x"/>
                                              </p:val>
                                            </p:tav>
                                          </p:tavLst>
                                        </p:anim>
                                        <p:anim calcmode="lin" valueType="num">
                                          <p:cBhvr>
                                            <p:cTn id="35" dur="1000" fill="hold"/>
                                            <p:tgtEl>
                                              <p:spTgt spid="300"/>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53" presetClass="entr" presetSubtype="16" fill="hold" nodeType="afterEffect">
                                      <p:stCondLst>
                                        <p:cond delay="0"/>
                                      </p:stCondLst>
                                      <p:childTnLst>
                                        <p:set>
                                          <p:cBhvr>
                                            <p:cTn id="38" dur="1" fill="hold">
                                              <p:stCondLst>
                                                <p:cond delay="0"/>
                                              </p:stCondLst>
                                            </p:cTn>
                                            <p:tgtEl>
                                              <p:spTgt spid="298"/>
                                            </p:tgtEl>
                                            <p:attrNameLst>
                                              <p:attrName>style.visibility</p:attrName>
                                            </p:attrNameLst>
                                          </p:cBhvr>
                                          <p:to>
                                            <p:strVal val="visible"/>
                                          </p:to>
                                        </p:set>
                                        <p:anim calcmode="lin" valueType="num">
                                          <p:cBhvr>
                                            <p:cTn id="39" dur="500" fill="hold"/>
                                            <p:tgtEl>
                                              <p:spTgt spid="298"/>
                                            </p:tgtEl>
                                            <p:attrNameLst>
                                              <p:attrName>ppt_w</p:attrName>
                                            </p:attrNameLst>
                                          </p:cBhvr>
                                          <p:tavLst>
                                            <p:tav tm="0">
                                              <p:val>
                                                <p:fltVal val="0"/>
                                              </p:val>
                                            </p:tav>
                                            <p:tav tm="100000">
                                              <p:val>
                                                <p:strVal val="#ppt_w"/>
                                              </p:val>
                                            </p:tav>
                                          </p:tavLst>
                                        </p:anim>
                                        <p:anim calcmode="lin" valueType="num">
                                          <p:cBhvr>
                                            <p:cTn id="40" dur="500" fill="hold"/>
                                            <p:tgtEl>
                                              <p:spTgt spid="298"/>
                                            </p:tgtEl>
                                            <p:attrNameLst>
                                              <p:attrName>ppt_h</p:attrName>
                                            </p:attrNameLst>
                                          </p:cBhvr>
                                          <p:tavLst>
                                            <p:tav tm="0">
                                              <p:val>
                                                <p:fltVal val="0"/>
                                              </p:val>
                                            </p:tav>
                                            <p:tav tm="100000">
                                              <p:val>
                                                <p:strVal val="#ppt_h"/>
                                              </p:val>
                                            </p:tav>
                                          </p:tavLst>
                                        </p:anim>
                                        <p:animEffect transition="in" filter="fade">
                                          <p:cBhvr>
                                            <p:cTn id="41" dur="500"/>
                                            <p:tgtEl>
                                              <p:spTgt spid="298"/>
                                            </p:tgtEl>
                                          </p:cBhvr>
                                        </p:animEffect>
                                      </p:childTnLst>
                                    </p:cTn>
                                  </p:par>
                                  <p:par>
                                    <p:cTn id="42" presetID="53" presetClass="entr" presetSubtype="16" fill="hold" nodeType="withEffect">
                                      <p:stCondLst>
                                        <p:cond delay="0"/>
                                      </p:stCondLst>
                                      <p:childTnLst>
                                        <p:set>
                                          <p:cBhvr>
                                            <p:cTn id="43" dur="1" fill="hold">
                                              <p:stCondLst>
                                                <p:cond delay="0"/>
                                              </p:stCondLst>
                                            </p:cTn>
                                            <p:tgtEl>
                                              <p:spTgt spid="297"/>
                                            </p:tgtEl>
                                            <p:attrNameLst>
                                              <p:attrName>style.visibility</p:attrName>
                                            </p:attrNameLst>
                                          </p:cBhvr>
                                          <p:to>
                                            <p:strVal val="visible"/>
                                          </p:to>
                                        </p:set>
                                        <p:anim calcmode="lin" valueType="num">
                                          <p:cBhvr>
                                            <p:cTn id="44" dur="500" fill="hold"/>
                                            <p:tgtEl>
                                              <p:spTgt spid="297"/>
                                            </p:tgtEl>
                                            <p:attrNameLst>
                                              <p:attrName>ppt_w</p:attrName>
                                            </p:attrNameLst>
                                          </p:cBhvr>
                                          <p:tavLst>
                                            <p:tav tm="0">
                                              <p:val>
                                                <p:fltVal val="0"/>
                                              </p:val>
                                            </p:tav>
                                            <p:tav tm="100000">
                                              <p:val>
                                                <p:strVal val="#ppt_w"/>
                                              </p:val>
                                            </p:tav>
                                          </p:tavLst>
                                        </p:anim>
                                        <p:anim calcmode="lin" valueType="num">
                                          <p:cBhvr>
                                            <p:cTn id="45" dur="500" fill="hold"/>
                                            <p:tgtEl>
                                              <p:spTgt spid="297"/>
                                            </p:tgtEl>
                                            <p:attrNameLst>
                                              <p:attrName>ppt_h</p:attrName>
                                            </p:attrNameLst>
                                          </p:cBhvr>
                                          <p:tavLst>
                                            <p:tav tm="0">
                                              <p:val>
                                                <p:fltVal val="0"/>
                                              </p:val>
                                            </p:tav>
                                            <p:tav tm="100000">
                                              <p:val>
                                                <p:strVal val="#ppt_h"/>
                                              </p:val>
                                            </p:tav>
                                          </p:tavLst>
                                        </p:anim>
                                        <p:animEffect transition="in" filter="fade">
                                          <p:cBhvr>
                                            <p:cTn id="46" dur="500"/>
                                            <p:tgtEl>
                                              <p:spTgt spid="297"/>
                                            </p:tgtEl>
                                          </p:cBhvr>
                                        </p:animEffect>
                                      </p:childTnLst>
                                    </p:cTn>
                                  </p:par>
                                  <p:par>
                                    <p:cTn id="47" presetID="53" presetClass="entr" presetSubtype="16" fill="hold" nodeType="withEffect">
                                      <p:stCondLst>
                                        <p:cond delay="0"/>
                                      </p:stCondLst>
                                      <p:childTnLst>
                                        <p:set>
                                          <p:cBhvr>
                                            <p:cTn id="48" dur="1" fill="hold">
                                              <p:stCondLst>
                                                <p:cond delay="0"/>
                                              </p:stCondLst>
                                            </p:cTn>
                                            <p:tgtEl>
                                              <p:spTgt spid="299"/>
                                            </p:tgtEl>
                                            <p:attrNameLst>
                                              <p:attrName>style.visibility</p:attrName>
                                            </p:attrNameLst>
                                          </p:cBhvr>
                                          <p:to>
                                            <p:strVal val="visible"/>
                                          </p:to>
                                        </p:set>
                                        <p:anim calcmode="lin" valueType="num">
                                          <p:cBhvr>
                                            <p:cTn id="49" dur="500" fill="hold"/>
                                            <p:tgtEl>
                                              <p:spTgt spid="299"/>
                                            </p:tgtEl>
                                            <p:attrNameLst>
                                              <p:attrName>ppt_w</p:attrName>
                                            </p:attrNameLst>
                                          </p:cBhvr>
                                          <p:tavLst>
                                            <p:tav tm="0">
                                              <p:val>
                                                <p:fltVal val="0"/>
                                              </p:val>
                                            </p:tav>
                                            <p:tav tm="100000">
                                              <p:val>
                                                <p:strVal val="#ppt_w"/>
                                              </p:val>
                                            </p:tav>
                                          </p:tavLst>
                                        </p:anim>
                                        <p:anim calcmode="lin" valueType="num">
                                          <p:cBhvr>
                                            <p:cTn id="50" dur="500" fill="hold"/>
                                            <p:tgtEl>
                                              <p:spTgt spid="299"/>
                                            </p:tgtEl>
                                            <p:attrNameLst>
                                              <p:attrName>ppt_h</p:attrName>
                                            </p:attrNameLst>
                                          </p:cBhvr>
                                          <p:tavLst>
                                            <p:tav tm="0">
                                              <p:val>
                                                <p:fltVal val="0"/>
                                              </p:val>
                                            </p:tav>
                                            <p:tav tm="100000">
                                              <p:val>
                                                <p:strVal val="#ppt_h"/>
                                              </p:val>
                                            </p:tav>
                                          </p:tavLst>
                                        </p:anim>
                                        <p:animEffect transition="in" filter="fade">
                                          <p:cBhvr>
                                            <p:cTn id="51"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ppt_x</p:attrName>
                                            </p:attrNameLst>
                                          </p:cBhvr>
                                          <p:tavLst>
                                            <p:tav tm="0">
                                              <p:val>
                                                <p:strVal val="#ppt_x-#ppt_w*1.125000"/>
                                              </p:val>
                                            </p:tav>
                                            <p:tav tm="100000">
                                              <p:val>
                                                <p:strVal val="#ppt_x"/>
                                              </p:val>
                                            </p:tav>
                                          </p:tavLst>
                                        </p:anim>
                                        <p:animEffect transition="in" filter="wipe(right)">
                                          <p:cBhvr>
                                            <p:cTn id="13" dur="500"/>
                                            <p:tgtEl>
                                              <p:spTgt spid="11"/>
                                            </p:tgtEl>
                                          </p:cBhvr>
                                        </p:animEffect>
                                      </p:childTnLst>
                                    </p:cTn>
                                  </p:par>
                                </p:childTnLst>
                              </p:cTn>
                            </p:par>
                            <p:par>
                              <p:cTn id="14" fill="hold">
                                <p:stCondLst>
                                  <p:cond delay="1500"/>
                                </p:stCondLst>
                                <p:childTnLst>
                                  <p:par>
                                    <p:cTn id="15" presetID="2" presetClass="entr" presetSubtype="4" accel="18000" fill="hold" nodeType="afterEffect">
                                      <p:stCondLst>
                                        <p:cond delay="0"/>
                                      </p:stCondLst>
                                      <p:childTnLst>
                                        <p:set>
                                          <p:cBhvr>
                                            <p:cTn id="16" dur="1" fill="hold">
                                              <p:stCondLst>
                                                <p:cond delay="0"/>
                                              </p:stCondLst>
                                            </p:cTn>
                                            <p:tgtEl>
                                              <p:spTgt spid="306"/>
                                            </p:tgtEl>
                                            <p:attrNameLst>
                                              <p:attrName>style.visibility</p:attrName>
                                            </p:attrNameLst>
                                          </p:cBhvr>
                                          <p:to>
                                            <p:strVal val="visible"/>
                                          </p:to>
                                        </p:set>
                                        <p:anim calcmode="lin" valueType="num">
                                          <p:cBhvr additive="base">
                                            <p:cTn id="17" dur="500" fill="hold"/>
                                            <p:tgtEl>
                                              <p:spTgt spid="306"/>
                                            </p:tgtEl>
                                            <p:attrNameLst>
                                              <p:attrName>ppt_x</p:attrName>
                                            </p:attrNameLst>
                                          </p:cBhvr>
                                          <p:tavLst>
                                            <p:tav tm="0">
                                              <p:val>
                                                <p:strVal val="#ppt_x"/>
                                              </p:val>
                                            </p:tav>
                                            <p:tav tm="100000">
                                              <p:val>
                                                <p:strVal val="#ppt_x"/>
                                              </p:val>
                                            </p:tav>
                                          </p:tavLst>
                                        </p:anim>
                                        <p:anim calcmode="lin" valueType="num">
                                          <p:cBhvr additive="base">
                                            <p:cTn id="18" dur="500" fill="hold"/>
                                            <p:tgtEl>
                                              <p:spTgt spid="306"/>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42" presetClass="entr" presetSubtype="0" fill="hold" nodeType="afterEffect">
                                      <p:stCondLst>
                                        <p:cond delay="0"/>
                                      </p:stCondLst>
                                      <p:childTnLst>
                                        <p:set>
                                          <p:cBhvr>
                                            <p:cTn id="21" dur="1" fill="hold">
                                              <p:stCondLst>
                                                <p:cond delay="0"/>
                                              </p:stCondLst>
                                            </p:cTn>
                                            <p:tgtEl>
                                              <p:spTgt spid="303"/>
                                            </p:tgtEl>
                                            <p:attrNameLst>
                                              <p:attrName>style.visibility</p:attrName>
                                            </p:attrNameLst>
                                          </p:cBhvr>
                                          <p:to>
                                            <p:strVal val="visible"/>
                                          </p:to>
                                        </p:set>
                                        <p:animEffect transition="in" filter="fade">
                                          <p:cBhvr>
                                            <p:cTn id="22" dur="1000"/>
                                            <p:tgtEl>
                                              <p:spTgt spid="303"/>
                                            </p:tgtEl>
                                          </p:cBhvr>
                                        </p:animEffect>
                                        <p:anim calcmode="lin" valueType="num">
                                          <p:cBhvr>
                                            <p:cTn id="23" dur="1000" fill="hold"/>
                                            <p:tgtEl>
                                              <p:spTgt spid="303"/>
                                            </p:tgtEl>
                                            <p:attrNameLst>
                                              <p:attrName>ppt_x</p:attrName>
                                            </p:attrNameLst>
                                          </p:cBhvr>
                                          <p:tavLst>
                                            <p:tav tm="0">
                                              <p:val>
                                                <p:strVal val="#ppt_x"/>
                                              </p:val>
                                            </p:tav>
                                            <p:tav tm="100000">
                                              <p:val>
                                                <p:strVal val="#ppt_x"/>
                                              </p:val>
                                            </p:tav>
                                          </p:tavLst>
                                        </p:anim>
                                        <p:anim calcmode="lin" valueType="num">
                                          <p:cBhvr>
                                            <p:cTn id="24" dur="1000" fill="hold"/>
                                            <p:tgtEl>
                                              <p:spTgt spid="30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304"/>
                                            </p:tgtEl>
                                            <p:attrNameLst>
                                              <p:attrName>style.visibility</p:attrName>
                                            </p:attrNameLst>
                                          </p:cBhvr>
                                          <p:to>
                                            <p:strVal val="visible"/>
                                          </p:to>
                                        </p:set>
                                        <p:animEffect transition="in" filter="fade">
                                          <p:cBhvr>
                                            <p:cTn id="27" dur="1000"/>
                                            <p:tgtEl>
                                              <p:spTgt spid="304"/>
                                            </p:tgtEl>
                                          </p:cBhvr>
                                        </p:animEffect>
                                        <p:anim calcmode="lin" valueType="num">
                                          <p:cBhvr>
                                            <p:cTn id="28" dur="1000" fill="hold"/>
                                            <p:tgtEl>
                                              <p:spTgt spid="304"/>
                                            </p:tgtEl>
                                            <p:attrNameLst>
                                              <p:attrName>ppt_x</p:attrName>
                                            </p:attrNameLst>
                                          </p:cBhvr>
                                          <p:tavLst>
                                            <p:tav tm="0">
                                              <p:val>
                                                <p:strVal val="#ppt_x"/>
                                              </p:val>
                                            </p:tav>
                                            <p:tav tm="100000">
                                              <p:val>
                                                <p:strVal val="#ppt_x"/>
                                              </p:val>
                                            </p:tav>
                                          </p:tavLst>
                                        </p:anim>
                                        <p:anim calcmode="lin" valueType="num">
                                          <p:cBhvr>
                                            <p:cTn id="29" dur="1000" fill="hold"/>
                                            <p:tgtEl>
                                              <p:spTgt spid="304"/>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300"/>
                                            </p:tgtEl>
                                            <p:attrNameLst>
                                              <p:attrName>style.visibility</p:attrName>
                                            </p:attrNameLst>
                                          </p:cBhvr>
                                          <p:to>
                                            <p:strVal val="visible"/>
                                          </p:to>
                                        </p:set>
                                        <p:animEffect transition="in" filter="fade">
                                          <p:cBhvr>
                                            <p:cTn id="33" dur="1000"/>
                                            <p:tgtEl>
                                              <p:spTgt spid="300"/>
                                            </p:tgtEl>
                                          </p:cBhvr>
                                        </p:animEffect>
                                        <p:anim calcmode="lin" valueType="num">
                                          <p:cBhvr>
                                            <p:cTn id="34" dur="1000" fill="hold"/>
                                            <p:tgtEl>
                                              <p:spTgt spid="300"/>
                                            </p:tgtEl>
                                            <p:attrNameLst>
                                              <p:attrName>ppt_x</p:attrName>
                                            </p:attrNameLst>
                                          </p:cBhvr>
                                          <p:tavLst>
                                            <p:tav tm="0">
                                              <p:val>
                                                <p:strVal val="#ppt_x"/>
                                              </p:val>
                                            </p:tav>
                                            <p:tav tm="100000">
                                              <p:val>
                                                <p:strVal val="#ppt_x"/>
                                              </p:val>
                                            </p:tav>
                                          </p:tavLst>
                                        </p:anim>
                                        <p:anim calcmode="lin" valueType="num">
                                          <p:cBhvr>
                                            <p:cTn id="35" dur="1000" fill="hold"/>
                                            <p:tgtEl>
                                              <p:spTgt spid="300"/>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53" presetClass="entr" presetSubtype="16" fill="hold" nodeType="afterEffect">
                                      <p:stCondLst>
                                        <p:cond delay="0"/>
                                      </p:stCondLst>
                                      <p:childTnLst>
                                        <p:set>
                                          <p:cBhvr>
                                            <p:cTn id="38" dur="1" fill="hold">
                                              <p:stCondLst>
                                                <p:cond delay="0"/>
                                              </p:stCondLst>
                                            </p:cTn>
                                            <p:tgtEl>
                                              <p:spTgt spid="298"/>
                                            </p:tgtEl>
                                            <p:attrNameLst>
                                              <p:attrName>style.visibility</p:attrName>
                                            </p:attrNameLst>
                                          </p:cBhvr>
                                          <p:to>
                                            <p:strVal val="visible"/>
                                          </p:to>
                                        </p:set>
                                        <p:anim calcmode="lin" valueType="num">
                                          <p:cBhvr>
                                            <p:cTn id="39" dur="500" fill="hold"/>
                                            <p:tgtEl>
                                              <p:spTgt spid="298"/>
                                            </p:tgtEl>
                                            <p:attrNameLst>
                                              <p:attrName>ppt_w</p:attrName>
                                            </p:attrNameLst>
                                          </p:cBhvr>
                                          <p:tavLst>
                                            <p:tav tm="0">
                                              <p:val>
                                                <p:fltVal val="0"/>
                                              </p:val>
                                            </p:tav>
                                            <p:tav tm="100000">
                                              <p:val>
                                                <p:strVal val="#ppt_w"/>
                                              </p:val>
                                            </p:tav>
                                          </p:tavLst>
                                        </p:anim>
                                        <p:anim calcmode="lin" valueType="num">
                                          <p:cBhvr>
                                            <p:cTn id="40" dur="500" fill="hold"/>
                                            <p:tgtEl>
                                              <p:spTgt spid="298"/>
                                            </p:tgtEl>
                                            <p:attrNameLst>
                                              <p:attrName>ppt_h</p:attrName>
                                            </p:attrNameLst>
                                          </p:cBhvr>
                                          <p:tavLst>
                                            <p:tav tm="0">
                                              <p:val>
                                                <p:fltVal val="0"/>
                                              </p:val>
                                            </p:tav>
                                            <p:tav tm="100000">
                                              <p:val>
                                                <p:strVal val="#ppt_h"/>
                                              </p:val>
                                            </p:tav>
                                          </p:tavLst>
                                        </p:anim>
                                        <p:animEffect transition="in" filter="fade">
                                          <p:cBhvr>
                                            <p:cTn id="41" dur="500"/>
                                            <p:tgtEl>
                                              <p:spTgt spid="298"/>
                                            </p:tgtEl>
                                          </p:cBhvr>
                                        </p:animEffect>
                                      </p:childTnLst>
                                    </p:cTn>
                                  </p:par>
                                  <p:par>
                                    <p:cTn id="42" presetID="53" presetClass="entr" presetSubtype="16" fill="hold" nodeType="withEffect">
                                      <p:stCondLst>
                                        <p:cond delay="0"/>
                                      </p:stCondLst>
                                      <p:childTnLst>
                                        <p:set>
                                          <p:cBhvr>
                                            <p:cTn id="43" dur="1" fill="hold">
                                              <p:stCondLst>
                                                <p:cond delay="0"/>
                                              </p:stCondLst>
                                            </p:cTn>
                                            <p:tgtEl>
                                              <p:spTgt spid="297"/>
                                            </p:tgtEl>
                                            <p:attrNameLst>
                                              <p:attrName>style.visibility</p:attrName>
                                            </p:attrNameLst>
                                          </p:cBhvr>
                                          <p:to>
                                            <p:strVal val="visible"/>
                                          </p:to>
                                        </p:set>
                                        <p:anim calcmode="lin" valueType="num">
                                          <p:cBhvr>
                                            <p:cTn id="44" dur="500" fill="hold"/>
                                            <p:tgtEl>
                                              <p:spTgt spid="297"/>
                                            </p:tgtEl>
                                            <p:attrNameLst>
                                              <p:attrName>ppt_w</p:attrName>
                                            </p:attrNameLst>
                                          </p:cBhvr>
                                          <p:tavLst>
                                            <p:tav tm="0">
                                              <p:val>
                                                <p:fltVal val="0"/>
                                              </p:val>
                                            </p:tav>
                                            <p:tav tm="100000">
                                              <p:val>
                                                <p:strVal val="#ppt_w"/>
                                              </p:val>
                                            </p:tav>
                                          </p:tavLst>
                                        </p:anim>
                                        <p:anim calcmode="lin" valueType="num">
                                          <p:cBhvr>
                                            <p:cTn id="45" dur="500" fill="hold"/>
                                            <p:tgtEl>
                                              <p:spTgt spid="297"/>
                                            </p:tgtEl>
                                            <p:attrNameLst>
                                              <p:attrName>ppt_h</p:attrName>
                                            </p:attrNameLst>
                                          </p:cBhvr>
                                          <p:tavLst>
                                            <p:tav tm="0">
                                              <p:val>
                                                <p:fltVal val="0"/>
                                              </p:val>
                                            </p:tav>
                                            <p:tav tm="100000">
                                              <p:val>
                                                <p:strVal val="#ppt_h"/>
                                              </p:val>
                                            </p:tav>
                                          </p:tavLst>
                                        </p:anim>
                                        <p:animEffect transition="in" filter="fade">
                                          <p:cBhvr>
                                            <p:cTn id="46" dur="500"/>
                                            <p:tgtEl>
                                              <p:spTgt spid="297"/>
                                            </p:tgtEl>
                                          </p:cBhvr>
                                        </p:animEffect>
                                      </p:childTnLst>
                                    </p:cTn>
                                  </p:par>
                                  <p:par>
                                    <p:cTn id="47" presetID="53" presetClass="entr" presetSubtype="16" fill="hold" nodeType="withEffect">
                                      <p:stCondLst>
                                        <p:cond delay="0"/>
                                      </p:stCondLst>
                                      <p:childTnLst>
                                        <p:set>
                                          <p:cBhvr>
                                            <p:cTn id="48" dur="1" fill="hold">
                                              <p:stCondLst>
                                                <p:cond delay="0"/>
                                              </p:stCondLst>
                                            </p:cTn>
                                            <p:tgtEl>
                                              <p:spTgt spid="299"/>
                                            </p:tgtEl>
                                            <p:attrNameLst>
                                              <p:attrName>style.visibility</p:attrName>
                                            </p:attrNameLst>
                                          </p:cBhvr>
                                          <p:to>
                                            <p:strVal val="visible"/>
                                          </p:to>
                                        </p:set>
                                        <p:anim calcmode="lin" valueType="num">
                                          <p:cBhvr>
                                            <p:cTn id="49" dur="500" fill="hold"/>
                                            <p:tgtEl>
                                              <p:spTgt spid="299"/>
                                            </p:tgtEl>
                                            <p:attrNameLst>
                                              <p:attrName>ppt_w</p:attrName>
                                            </p:attrNameLst>
                                          </p:cBhvr>
                                          <p:tavLst>
                                            <p:tav tm="0">
                                              <p:val>
                                                <p:fltVal val="0"/>
                                              </p:val>
                                            </p:tav>
                                            <p:tav tm="100000">
                                              <p:val>
                                                <p:strVal val="#ppt_w"/>
                                              </p:val>
                                            </p:tav>
                                          </p:tavLst>
                                        </p:anim>
                                        <p:anim calcmode="lin" valueType="num">
                                          <p:cBhvr>
                                            <p:cTn id="50" dur="500" fill="hold"/>
                                            <p:tgtEl>
                                              <p:spTgt spid="299"/>
                                            </p:tgtEl>
                                            <p:attrNameLst>
                                              <p:attrName>ppt_h</p:attrName>
                                            </p:attrNameLst>
                                          </p:cBhvr>
                                          <p:tavLst>
                                            <p:tav tm="0">
                                              <p:val>
                                                <p:fltVal val="0"/>
                                              </p:val>
                                            </p:tav>
                                            <p:tav tm="100000">
                                              <p:val>
                                                <p:strVal val="#ppt_h"/>
                                              </p:val>
                                            </p:tav>
                                          </p:tavLst>
                                        </p:anim>
                                        <p:animEffect transition="in" filter="fade">
                                          <p:cBhvr>
                                            <p:cTn id="51"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图片 456">
            <a:extLst>
              <a:ext uri="{FF2B5EF4-FFF2-40B4-BE49-F238E27FC236}">
                <a16:creationId xmlns:a16="http://schemas.microsoft.com/office/drawing/2014/main" id="{CB657D12-1719-4108-A687-6F304F5C5593}"/>
              </a:ext>
            </a:extLst>
          </p:cNvPr>
          <p:cNvPicPr>
            <a:picLocks noChangeAspect="1"/>
          </p:cNvPicPr>
          <p:nvPr/>
        </p:nvPicPr>
        <p:blipFill>
          <a:blip r:embed="rId3"/>
          <a:stretch>
            <a:fillRect/>
          </a:stretch>
        </p:blipFill>
        <p:spPr>
          <a:xfrm>
            <a:off x="1728663" y="1344180"/>
            <a:ext cx="773261" cy="1165124"/>
          </a:xfrm>
          <a:prstGeom prst="rect">
            <a:avLst/>
          </a:prstGeom>
        </p:spPr>
      </p:pic>
      <p:pic>
        <p:nvPicPr>
          <p:cNvPr id="458" name="图片 457">
            <a:extLst>
              <a:ext uri="{FF2B5EF4-FFF2-40B4-BE49-F238E27FC236}">
                <a16:creationId xmlns:a16="http://schemas.microsoft.com/office/drawing/2014/main" id="{B93F45DB-108E-4259-9A2E-A62E5A0ED957}"/>
              </a:ext>
            </a:extLst>
          </p:cNvPr>
          <p:cNvPicPr>
            <a:picLocks noChangeAspect="1"/>
          </p:cNvPicPr>
          <p:nvPr/>
        </p:nvPicPr>
        <p:blipFill>
          <a:blip r:embed="rId4"/>
          <a:stretch>
            <a:fillRect/>
          </a:stretch>
        </p:blipFill>
        <p:spPr>
          <a:xfrm>
            <a:off x="6818669" y="1134053"/>
            <a:ext cx="726443" cy="1220835"/>
          </a:xfrm>
          <a:prstGeom prst="rect">
            <a:avLst/>
          </a:prstGeom>
        </p:spPr>
      </p:pic>
      <p:pic>
        <p:nvPicPr>
          <p:cNvPr id="459" name="图片 458">
            <a:extLst>
              <a:ext uri="{FF2B5EF4-FFF2-40B4-BE49-F238E27FC236}">
                <a16:creationId xmlns:a16="http://schemas.microsoft.com/office/drawing/2014/main" id="{40A5AEB0-3B4A-4FA2-AF46-950C6473AAE9}"/>
              </a:ext>
            </a:extLst>
          </p:cNvPr>
          <p:cNvPicPr>
            <a:picLocks noChangeAspect="1"/>
          </p:cNvPicPr>
          <p:nvPr/>
        </p:nvPicPr>
        <p:blipFill>
          <a:blip r:embed="rId5"/>
          <a:stretch>
            <a:fillRect/>
          </a:stretch>
        </p:blipFill>
        <p:spPr>
          <a:xfrm>
            <a:off x="3923298" y="1861330"/>
            <a:ext cx="803895" cy="1037256"/>
          </a:xfrm>
          <a:prstGeom prst="rect">
            <a:avLst/>
          </a:prstGeom>
        </p:spPr>
      </p:pic>
      <p:pic>
        <p:nvPicPr>
          <p:cNvPr id="460" name="图片 459">
            <a:extLst>
              <a:ext uri="{FF2B5EF4-FFF2-40B4-BE49-F238E27FC236}">
                <a16:creationId xmlns:a16="http://schemas.microsoft.com/office/drawing/2014/main" id="{318546D1-05B2-487B-BD95-1E201CE0E065}"/>
              </a:ext>
            </a:extLst>
          </p:cNvPr>
          <p:cNvPicPr>
            <a:picLocks noChangeAspect="1"/>
          </p:cNvPicPr>
          <p:nvPr/>
        </p:nvPicPr>
        <p:blipFill>
          <a:blip r:embed="rId6"/>
          <a:stretch>
            <a:fillRect/>
          </a:stretch>
        </p:blipFill>
        <p:spPr>
          <a:xfrm>
            <a:off x="1601675" y="3448559"/>
            <a:ext cx="640424" cy="946057"/>
          </a:xfrm>
          <a:prstGeom prst="rect">
            <a:avLst/>
          </a:prstGeom>
        </p:spPr>
      </p:pic>
      <p:pic>
        <p:nvPicPr>
          <p:cNvPr id="461" name="图片 460">
            <a:extLst>
              <a:ext uri="{FF2B5EF4-FFF2-40B4-BE49-F238E27FC236}">
                <a16:creationId xmlns:a16="http://schemas.microsoft.com/office/drawing/2014/main" id="{37B3838C-A344-4782-93A2-952D0B04C894}"/>
              </a:ext>
            </a:extLst>
          </p:cNvPr>
          <p:cNvPicPr>
            <a:picLocks noChangeAspect="1"/>
          </p:cNvPicPr>
          <p:nvPr/>
        </p:nvPicPr>
        <p:blipFill>
          <a:blip r:embed="rId7"/>
          <a:stretch>
            <a:fillRect/>
          </a:stretch>
        </p:blipFill>
        <p:spPr>
          <a:xfrm>
            <a:off x="5990836" y="3494093"/>
            <a:ext cx="454539" cy="810247"/>
          </a:xfrm>
          <a:prstGeom prst="rect">
            <a:avLst/>
          </a:prstGeom>
        </p:spPr>
      </p:pic>
      <p:sp>
        <p:nvSpPr>
          <p:cNvPr id="462" name="矩形 461">
            <a:extLst>
              <a:ext uri="{FF2B5EF4-FFF2-40B4-BE49-F238E27FC236}">
                <a16:creationId xmlns:a16="http://schemas.microsoft.com/office/drawing/2014/main" id="{47EE7A9D-3DE0-47D7-8A77-F0F1F63C4D31}"/>
              </a:ext>
            </a:extLst>
          </p:cNvPr>
          <p:cNvSpPr/>
          <p:nvPr/>
        </p:nvSpPr>
        <p:spPr>
          <a:xfrm>
            <a:off x="1189727" y="2573910"/>
            <a:ext cx="2104744" cy="662489"/>
          </a:xfrm>
          <a:prstGeom prst="rect">
            <a:avLst/>
          </a:prstGeom>
        </p:spPr>
        <p:txBody>
          <a:bodyPr wrap="square">
            <a:spAutoFit/>
            <a:scene3d>
              <a:camera prst="orthographicFront"/>
              <a:lightRig rig="threePt" dir="t"/>
            </a:scene3d>
            <a:sp3d contourW="12700"/>
          </a:bodyPr>
          <a:lstStyle/>
          <a:p>
            <a:pPr>
              <a:lnSpc>
                <a:spcPct val="120000"/>
              </a:lnSpc>
            </a:pPr>
            <a:r>
              <a:rPr lang="en-US" altLang="zh-CN" sz="1029"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1029"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463" name="矩形 462">
            <a:extLst>
              <a:ext uri="{FF2B5EF4-FFF2-40B4-BE49-F238E27FC236}">
                <a16:creationId xmlns:a16="http://schemas.microsoft.com/office/drawing/2014/main" id="{D75F0720-0EFF-4B15-8738-250F3C9DDC02}"/>
              </a:ext>
            </a:extLst>
          </p:cNvPr>
          <p:cNvSpPr/>
          <p:nvPr/>
        </p:nvSpPr>
        <p:spPr>
          <a:xfrm>
            <a:off x="2242099" y="1907009"/>
            <a:ext cx="2420618" cy="472373"/>
          </a:xfrm>
          <a:prstGeom prst="rect">
            <a:avLst/>
          </a:prstGeom>
        </p:spPr>
        <p:txBody>
          <a:bodyPr wrap="square">
            <a:spAutoFit/>
            <a:scene3d>
              <a:camera prst="orthographicFront"/>
              <a:lightRig rig="threePt" dir="t"/>
            </a:scene3d>
            <a:sp3d contourW="12700"/>
          </a:bodyPr>
          <a:lstStyle/>
          <a:p>
            <a:pPr>
              <a:lnSpc>
                <a:spcPct val="120000"/>
              </a:lnSpc>
            </a:pPr>
            <a:r>
              <a:rPr lang="en-US" altLang="zh-CN" sz="2058" b="1" dirty="0">
                <a:solidFill>
                  <a:schemeClr val="accent2"/>
                </a:solidFill>
                <a:latin typeface="汉仪小麦体简" panose="00020600040101010101" pitchFamily="18" charset="-122"/>
                <a:ea typeface="汉仪小麦体简" panose="00020600040101010101" pitchFamily="18" charset="-122"/>
              </a:rPr>
              <a:t>text here</a:t>
            </a:r>
            <a:endParaRPr lang="zh-CN" altLang="en-US" sz="2058" b="1" dirty="0">
              <a:solidFill>
                <a:schemeClr val="accent2"/>
              </a:solidFill>
              <a:latin typeface="汉仪小麦体简" panose="00020600040101010101" pitchFamily="18" charset="-122"/>
              <a:ea typeface="汉仪小麦体简" panose="00020600040101010101" pitchFamily="18" charset="-122"/>
            </a:endParaRPr>
          </a:p>
        </p:txBody>
      </p:sp>
      <p:sp>
        <p:nvSpPr>
          <p:cNvPr id="464" name="矩形 463">
            <a:extLst>
              <a:ext uri="{FF2B5EF4-FFF2-40B4-BE49-F238E27FC236}">
                <a16:creationId xmlns:a16="http://schemas.microsoft.com/office/drawing/2014/main" id="{3A895687-51D6-44BD-BFAE-7D58EF4DEE45}"/>
              </a:ext>
            </a:extLst>
          </p:cNvPr>
          <p:cNvSpPr/>
          <p:nvPr/>
        </p:nvSpPr>
        <p:spPr>
          <a:xfrm>
            <a:off x="4662716" y="2130827"/>
            <a:ext cx="1702661" cy="472373"/>
          </a:xfrm>
          <a:prstGeom prst="rect">
            <a:avLst/>
          </a:prstGeom>
        </p:spPr>
        <p:txBody>
          <a:bodyPr wrap="square">
            <a:spAutoFit/>
            <a:scene3d>
              <a:camera prst="orthographicFront"/>
              <a:lightRig rig="threePt" dir="t"/>
            </a:scene3d>
            <a:sp3d contourW="12700"/>
          </a:bodyPr>
          <a:lstStyle/>
          <a:p>
            <a:pPr>
              <a:lnSpc>
                <a:spcPct val="120000"/>
              </a:lnSpc>
            </a:pPr>
            <a:r>
              <a:rPr lang="en-US" altLang="zh-CN" sz="2058" b="1" dirty="0">
                <a:solidFill>
                  <a:srgbClr val="00B050"/>
                </a:solidFill>
                <a:latin typeface="汉仪小麦体简" panose="00020600040101010101" pitchFamily="18" charset="-122"/>
                <a:ea typeface="汉仪小麦体简" panose="00020600040101010101" pitchFamily="18" charset="-122"/>
              </a:rPr>
              <a:t>text here</a:t>
            </a:r>
            <a:endParaRPr lang="zh-CN" altLang="en-US" sz="2058" b="1" dirty="0">
              <a:solidFill>
                <a:srgbClr val="00B050"/>
              </a:solidFill>
              <a:latin typeface="汉仪小麦体简" panose="00020600040101010101" pitchFamily="18" charset="-122"/>
              <a:ea typeface="汉仪小麦体简" panose="00020600040101010101" pitchFamily="18" charset="-122"/>
            </a:endParaRPr>
          </a:p>
        </p:txBody>
      </p:sp>
      <p:sp>
        <p:nvSpPr>
          <p:cNvPr id="465" name="矩形 464">
            <a:extLst>
              <a:ext uri="{FF2B5EF4-FFF2-40B4-BE49-F238E27FC236}">
                <a16:creationId xmlns:a16="http://schemas.microsoft.com/office/drawing/2014/main" id="{F9259903-3B0B-43DF-A742-92B5A4A4C2EC}"/>
              </a:ext>
            </a:extLst>
          </p:cNvPr>
          <p:cNvSpPr/>
          <p:nvPr/>
        </p:nvSpPr>
        <p:spPr>
          <a:xfrm>
            <a:off x="5356020" y="1284703"/>
            <a:ext cx="1605621" cy="472373"/>
          </a:xfrm>
          <a:prstGeom prst="rect">
            <a:avLst/>
          </a:prstGeom>
        </p:spPr>
        <p:txBody>
          <a:bodyPr wrap="square">
            <a:spAutoFit/>
            <a:scene3d>
              <a:camera prst="orthographicFront"/>
              <a:lightRig rig="threePt" dir="t"/>
            </a:scene3d>
            <a:sp3d contourW="12700"/>
          </a:bodyPr>
          <a:lstStyle/>
          <a:p>
            <a:pPr>
              <a:lnSpc>
                <a:spcPct val="120000"/>
              </a:lnSpc>
            </a:pPr>
            <a:r>
              <a:rPr lang="en-US" altLang="zh-CN" sz="2058" b="1" dirty="0">
                <a:solidFill>
                  <a:schemeClr val="accent4"/>
                </a:solidFill>
                <a:latin typeface="汉仪小麦体简" panose="00020600040101010101" pitchFamily="18" charset="-122"/>
                <a:ea typeface="汉仪小麦体简" panose="00020600040101010101" pitchFamily="18" charset="-122"/>
              </a:rPr>
              <a:t>text here</a:t>
            </a:r>
            <a:endParaRPr lang="zh-CN" altLang="en-US" sz="2058" b="1" dirty="0">
              <a:solidFill>
                <a:schemeClr val="accent4"/>
              </a:solidFill>
              <a:latin typeface="汉仪小麦体简" panose="00020600040101010101" pitchFamily="18" charset="-122"/>
              <a:ea typeface="汉仪小麦体简" panose="00020600040101010101" pitchFamily="18" charset="-122"/>
            </a:endParaRPr>
          </a:p>
        </p:txBody>
      </p:sp>
      <p:sp>
        <p:nvSpPr>
          <p:cNvPr id="466" name="矩形 465">
            <a:extLst>
              <a:ext uri="{FF2B5EF4-FFF2-40B4-BE49-F238E27FC236}">
                <a16:creationId xmlns:a16="http://schemas.microsoft.com/office/drawing/2014/main" id="{B685F706-BB5E-47B8-A9FB-883FA4A8B18F}"/>
              </a:ext>
            </a:extLst>
          </p:cNvPr>
          <p:cNvSpPr/>
          <p:nvPr/>
        </p:nvSpPr>
        <p:spPr>
          <a:xfrm>
            <a:off x="6445376" y="3455075"/>
            <a:ext cx="1727024" cy="472373"/>
          </a:xfrm>
          <a:prstGeom prst="rect">
            <a:avLst/>
          </a:prstGeom>
        </p:spPr>
        <p:txBody>
          <a:bodyPr wrap="square">
            <a:spAutoFit/>
            <a:scene3d>
              <a:camera prst="orthographicFront"/>
              <a:lightRig rig="threePt" dir="t"/>
            </a:scene3d>
            <a:sp3d contourW="12700"/>
          </a:bodyPr>
          <a:lstStyle/>
          <a:p>
            <a:pPr>
              <a:lnSpc>
                <a:spcPct val="120000"/>
              </a:lnSpc>
            </a:pPr>
            <a:r>
              <a:rPr lang="en-US" altLang="zh-CN" sz="2058" b="1" dirty="0">
                <a:solidFill>
                  <a:srgbClr val="7030A0"/>
                </a:solidFill>
                <a:latin typeface="汉仪小麦体简" panose="00020600040101010101" pitchFamily="18" charset="-122"/>
                <a:ea typeface="汉仪小麦体简" panose="00020600040101010101" pitchFamily="18" charset="-122"/>
              </a:rPr>
              <a:t>text here</a:t>
            </a:r>
            <a:endParaRPr lang="zh-CN" altLang="en-US" sz="2058" b="1" dirty="0">
              <a:solidFill>
                <a:srgbClr val="7030A0"/>
              </a:solidFill>
              <a:latin typeface="汉仪小麦体简" panose="00020600040101010101" pitchFamily="18" charset="-122"/>
              <a:ea typeface="汉仪小麦体简" panose="00020600040101010101" pitchFamily="18" charset="-122"/>
            </a:endParaRPr>
          </a:p>
        </p:txBody>
      </p:sp>
      <p:sp>
        <p:nvSpPr>
          <p:cNvPr id="467" name="矩形 466">
            <a:extLst>
              <a:ext uri="{FF2B5EF4-FFF2-40B4-BE49-F238E27FC236}">
                <a16:creationId xmlns:a16="http://schemas.microsoft.com/office/drawing/2014/main" id="{AE5C5551-E7E5-47AA-834D-4B4AA669E182}"/>
              </a:ext>
            </a:extLst>
          </p:cNvPr>
          <p:cNvSpPr/>
          <p:nvPr/>
        </p:nvSpPr>
        <p:spPr>
          <a:xfrm>
            <a:off x="2337707" y="3485155"/>
            <a:ext cx="1624793" cy="472373"/>
          </a:xfrm>
          <a:prstGeom prst="rect">
            <a:avLst/>
          </a:prstGeom>
        </p:spPr>
        <p:txBody>
          <a:bodyPr wrap="square">
            <a:spAutoFit/>
            <a:scene3d>
              <a:camera prst="orthographicFront"/>
              <a:lightRig rig="threePt" dir="t"/>
            </a:scene3d>
            <a:sp3d contourW="12700"/>
          </a:bodyPr>
          <a:lstStyle/>
          <a:p>
            <a:pPr>
              <a:lnSpc>
                <a:spcPct val="120000"/>
              </a:lnSpc>
            </a:pPr>
            <a:r>
              <a:rPr lang="en-US" altLang="zh-CN" sz="2058" b="1" dirty="0">
                <a:solidFill>
                  <a:srgbClr val="FF0000"/>
                </a:solidFill>
                <a:latin typeface="汉仪小麦体简" panose="00020600040101010101" pitchFamily="18" charset="-122"/>
                <a:ea typeface="汉仪小麦体简" panose="00020600040101010101" pitchFamily="18" charset="-122"/>
              </a:rPr>
              <a:t>text here</a:t>
            </a:r>
            <a:endParaRPr lang="zh-CN" altLang="en-US" sz="2058" b="1" dirty="0">
              <a:solidFill>
                <a:srgbClr val="FF0000"/>
              </a:solidFill>
              <a:latin typeface="汉仪小麦体简" panose="00020600040101010101" pitchFamily="18" charset="-122"/>
              <a:ea typeface="汉仪小麦体简" panose="00020600040101010101" pitchFamily="18" charset="-122"/>
            </a:endParaRPr>
          </a:p>
        </p:txBody>
      </p:sp>
      <p:sp>
        <p:nvSpPr>
          <p:cNvPr id="468" name="矩形 467">
            <a:extLst>
              <a:ext uri="{FF2B5EF4-FFF2-40B4-BE49-F238E27FC236}">
                <a16:creationId xmlns:a16="http://schemas.microsoft.com/office/drawing/2014/main" id="{778E1BC5-F6B2-4CAD-BC2B-CF0CD0CF105D}"/>
              </a:ext>
            </a:extLst>
          </p:cNvPr>
          <p:cNvSpPr/>
          <p:nvPr/>
        </p:nvSpPr>
        <p:spPr>
          <a:xfrm>
            <a:off x="6429853" y="2415800"/>
            <a:ext cx="1504075" cy="844655"/>
          </a:xfrm>
          <a:prstGeom prst="rect">
            <a:avLst/>
          </a:prstGeom>
        </p:spPr>
        <p:txBody>
          <a:bodyPr wrap="square">
            <a:spAutoFit/>
            <a:scene3d>
              <a:camera prst="orthographicFront"/>
              <a:lightRig rig="threePt" dir="t"/>
            </a:scene3d>
            <a:sp3d contourW="12700"/>
          </a:bodyPr>
          <a:lstStyle/>
          <a:p>
            <a:pPr>
              <a:lnSpc>
                <a:spcPct val="120000"/>
              </a:lnSpc>
            </a:pPr>
            <a:r>
              <a:rPr lang="en-US" altLang="zh-CN" sz="1029"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1029"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469" name="矩形 468">
            <a:extLst>
              <a:ext uri="{FF2B5EF4-FFF2-40B4-BE49-F238E27FC236}">
                <a16:creationId xmlns:a16="http://schemas.microsoft.com/office/drawing/2014/main" id="{80D07CB2-622A-48ED-AFDC-AFF04A7FD176}"/>
              </a:ext>
            </a:extLst>
          </p:cNvPr>
          <p:cNvSpPr/>
          <p:nvPr/>
        </p:nvSpPr>
        <p:spPr>
          <a:xfrm>
            <a:off x="4189745" y="2976950"/>
            <a:ext cx="1504075" cy="844655"/>
          </a:xfrm>
          <a:prstGeom prst="rect">
            <a:avLst/>
          </a:prstGeom>
        </p:spPr>
        <p:txBody>
          <a:bodyPr wrap="square">
            <a:spAutoFit/>
            <a:scene3d>
              <a:camera prst="orthographicFront"/>
              <a:lightRig rig="threePt" dir="t"/>
            </a:scene3d>
            <a:sp3d contourW="12700"/>
          </a:bodyPr>
          <a:lstStyle/>
          <a:p>
            <a:pPr>
              <a:lnSpc>
                <a:spcPct val="120000"/>
              </a:lnSpc>
            </a:pPr>
            <a:r>
              <a:rPr lang="en-US" altLang="zh-CN" sz="1029"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1029"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470" name="矩形 469">
            <a:extLst>
              <a:ext uri="{FF2B5EF4-FFF2-40B4-BE49-F238E27FC236}">
                <a16:creationId xmlns:a16="http://schemas.microsoft.com/office/drawing/2014/main" id="{A54F0148-6F7A-4BF2-B54C-0974587E6E6E}"/>
              </a:ext>
            </a:extLst>
          </p:cNvPr>
          <p:cNvSpPr/>
          <p:nvPr/>
        </p:nvSpPr>
        <p:spPr>
          <a:xfrm>
            <a:off x="6493303" y="3840033"/>
            <a:ext cx="1504075" cy="844655"/>
          </a:xfrm>
          <a:prstGeom prst="rect">
            <a:avLst/>
          </a:prstGeom>
        </p:spPr>
        <p:txBody>
          <a:bodyPr wrap="square">
            <a:spAutoFit/>
            <a:scene3d>
              <a:camera prst="orthographicFront"/>
              <a:lightRig rig="threePt" dir="t"/>
            </a:scene3d>
            <a:sp3d contourW="12700"/>
          </a:bodyPr>
          <a:lstStyle/>
          <a:p>
            <a:pPr>
              <a:lnSpc>
                <a:spcPct val="120000"/>
              </a:lnSpc>
            </a:pPr>
            <a:r>
              <a:rPr lang="en-US" altLang="zh-CN" sz="1029"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1029"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471" name="矩形 470">
            <a:extLst>
              <a:ext uri="{FF2B5EF4-FFF2-40B4-BE49-F238E27FC236}">
                <a16:creationId xmlns:a16="http://schemas.microsoft.com/office/drawing/2014/main" id="{29A4CB62-5C30-46F6-92EC-8AF0D6D491A7}"/>
              </a:ext>
            </a:extLst>
          </p:cNvPr>
          <p:cNvSpPr/>
          <p:nvPr/>
        </p:nvSpPr>
        <p:spPr>
          <a:xfrm>
            <a:off x="2411760" y="3868688"/>
            <a:ext cx="1504075" cy="844655"/>
          </a:xfrm>
          <a:prstGeom prst="rect">
            <a:avLst/>
          </a:prstGeom>
        </p:spPr>
        <p:txBody>
          <a:bodyPr wrap="square">
            <a:spAutoFit/>
            <a:scene3d>
              <a:camera prst="orthographicFront"/>
              <a:lightRig rig="threePt" dir="t"/>
            </a:scene3d>
            <a:sp3d contourW="12700"/>
          </a:bodyPr>
          <a:lstStyle/>
          <a:p>
            <a:pPr>
              <a:lnSpc>
                <a:spcPct val="120000"/>
              </a:lnSpc>
            </a:pPr>
            <a:r>
              <a:rPr lang="en-US" altLang="zh-CN" sz="1029" dirty="0">
                <a:solidFill>
                  <a:schemeClr val="tx1">
                    <a:lumMod val="75000"/>
                    <a:lumOff val="25000"/>
                  </a:schemeClr>
                </a:solidFill>
                <a:latin typeface="汉仪小麦体简" panose="00020600040101010101" pitchFamily="18" charset="-122"/>
                <a:ea typeface="汉仪小麦体简" panose="00020600040101010101" pitchFamily="18" charset="-122"/>
              </a:rPr>
              <a:t>click to add your text here click to add your text here</a:t>
            </a:r>
            <a:endParaRPr lang="zh-CN" altLang="en-US" sz="1029" dirty="0">
              <a:solidFill>
                <a:schemeClr val="tx1">
                  <a:lumMod val="75000"/>
                  <a:lumOff val="25000"/>
                </a:schemeClr>
              </a:solidFill>
              <a:latin typeface="汉仪小麦体简" panose="00020600040101010101" pitchFamily="18" charset="-122"/>
              <a:ea typeface="汉仪小麦体简" panose="00020600040101010101" pitchFamily="18" charset="-122"/>
            </a:endParaRPr>
          </a:p>
        </p:txBody>
      </p:sp>
      <p:sp>
        <p:nvSpPr>
          <p:cNvPr id="17" name="文本框 16">
            <a:extLst>
              <a:ext uri="{FF2B5EF4-FFF2-40B4-BE49-F238E27FC236}">
                <a16:creationId xmlns:a16="http://schemas.microsoft.com/office/drawing/2014/main" id="{E19A3CC5-FA78-4111-BBF9-0F2B0F578718}"/>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18" name="图片 17">
            <a:extLst>
              <a:ext uri="{FF2B5EF4-FFF2-40B4-BE49-F238E27FC236}">
                <a16:creationId xmlns:a16="http://schemas.microsoft.com/office/drawing/2014/main" id="{FE360703-ED9F-4AFE-9E04-2CD917C19D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3687293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airplane"/>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56000">
                                          <p:cBhvr additive="base">
                                            <p:cTn id="7" dur="1000" fill="hold"/>
                                            <p:tgtEl>
                                              <p:spTgt spid="18"/>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p:tgtEl>
                                              <p:spTgt spid="17"/>
                                            </p:tgtEl>
                                            <p:attrNameLst>
                                              <p:attrName>ppt_x</p:attrName>
                                            </p:attrNameLst>
                                          </p:cBhvr>
                                          <p:tavLst>
                                            <p:tav tm="0">
                                              <p:val>
                                                <p:strVal val="#ppt_x-#ppt_w*1.125000"/>
                                              </p:val>
                                            </p:tav>
                                            <p:tav tm="100000">
                                              <p:val>
                                                <p:strVal val="#ppt_x"/>
                                              </p:val>
                                            </p:tav>
                                          </p:tavLst>
                                        </p:anim>
                                        <p:animEffect transition="in" filter="wipe(right)">
                                          <p:cBhvr>
                                            <p:cTn id="13" dur="500"/>
                                            <p:tgtEl>
                                              <p:spTgt spid="17"/>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457"/>
                                            </p:tgtEl>
                                            <p:attrNameLst>
                                              <p:attrName>style.visibility</p:attrName>
                                            </p:attrNameLst>
                                          </p:cBhvr>
                                          <p:to>
                                            <p:strVal val="visible"/>
                                          </p:to>
                                        </p:set>
                                        <p:anim calcmode="lin" valueType="num">
                                          <p:cBhvr>
                                            <p:cTn id="17" dur="500" fill="hold"/>
                                            <p:tgtEl>
                                              <p:spTgt spid="457"/>
                                            </p:tgtEl>
                                            <p:attrNameLst>
                                              <p:attrName>ppt_w</p:attrName>
                                            </p:attrNameLst>
                                          </p:cBhvr>
                                          <p:tavLst>
                                            <p:tav tm="0">
                                              <p:val>
                                                <p:fltVal val="0"/>
                                              </p:val>
                                            </p:tav>
                                            <p:tav tm="100000">
                                              <p:val>
                                                <p:strVal val="#ppt_w"/>
                                              </p:val>
                                            </p:tav>
                                          </p:tavLst>
                                        </p:anim>
                                        <p:anim calcmode="lin" valueType="num">
                                          <p:cBhvr>
                                            <p:cTn id="18" dur="500" fill="hold"/>
                                            <p:tgtEl>
                                              <p:spTgt spid="457"/>
                                            </p:tgtEl>
                                            <p:attrNameLst>
                                              <p:attrName>ppt_h</p:attrName>
                                            </p:attrNameLst>
                                          </p:cBhvr>
                                          <p:tavLst>
                                            <p:tav tm="0">
                                              <p:val>
                                                <p:fltVal val="0"/>
                                              </p:val>
                                            </p:tav>
                                            <p:tav tm="100000">
                                              <p:val>
                                                <p:strVal val="#ppt_h"/>
                                              </p:val>
                                            </p:tav>
                                          </p:tavLst>
                                        </p:anim>
                                        <p:animEffect transition="in" filter="fade">
                                          <p:cBhvr>
                                            <p:cTn id="19" dur="500"/>
                                            <p:tgtEl>
                                              <p:spTgt spid="457"/>
                                            </p:tgtEl>
                                          </p:cBhvr>
                                        </p:animEffect>
                                      </p:childTnLst>
                                    </p:cTn>
                                  </p:par>
                                  <p:par>
                                    <p:cTn id="20" presetID="53" presetClass="entr" presetSubtype="16" fill="hold" nodeType="withEffect">
                                      <p:stCondLst>
                                        <p:cond delay="0"/>
                                      </p:stCondLst>
                                      <p:childTnLst>
                                        <p:set>
                                          <p:cBhvr>
                                            <p:cTn id="21" dur="1" fill="hold">
                                              <p:stCondLst>
                                                <p:cond delay="0"/>
                                              </p:stCondLst>
                                            </p:cTn>
                                            <p:tgtEl>
                                              <p:spTgt spid="459"/>
                                            </p:tgtEl>
                                            <p:attrNameLst>
                                              <p:attrName>style.visibility</p:attrName>
                                            </p:attrNameLst>
                                          </p:cBhvr>
                                          <p:to>
                                            <p:strVal val="visible"/>
                                          </p:to>
                                        </p:set>
                                        <p:anim calcmode="lin" valueType="num">
                                          <p:cBhvr>
                                            <p:cTn id="22" dur="500" fill="hold"/>
                                            <p:tgtEl>
                                              <p:spTgt spid="459"/>
                                            </p:tgtEl>
                                            <p:attrNameLst>
                                              <p:attrName>ppt_w</p:attrName>
                                            </p:attrNameLst>
                                          </p:cBhvr>
                                          <p:tavLst>
                                            <p:tav tm="0">
                                              <p:val>
                                                <p:fltVal val="0"/>
                                              </p:val>
                                            </p:tav>
                                            <p:tav tm="100000">
                                              <p:val>
                                                <p:strVal val="#ppt_w"/>
                                              </p:val>
                                            </p:tav>
                                          </p:tavLst>
                                        </p:anim>
                                        <p:anim calcmode="lin" valueType="num">
                                          <p:cBhvr>
                                            <p:cTn id="23" dur="500" fill="hold"/>
                                            <p:tgtEl>
                                              <p:spTgt spid="459"/>
                                            </p:tgtEl>
                                            <p:attrNameLst>
                                              <p:attrName>ppt_h</p:attrName>
                                            </p:attrNameLst>
                                          </p:cBhvr>
                                          <p:tavLst>
                                            <p:tav tm="0">
                                              <p:val>
                                                <p:fltVal val="0"/>
                                              </p:val>
                                            </p:tav>
                                            <p:tav tm="100000">
                                              <p:val>
                                                <p:strVal val="#ppt_h"/>
                                              </p:val>
                                            </p:tav>
                                          </p:tavLst>
                                        </p:anim>
                                        <p:animEffect transition="in" filter="fade">
                                          <p:cBhvr>
                                            <p:cTn id="24" dur="500"/>
                                            <p:tgtEl>
                                              <p:spTgt spid="459"/>
                                            </p:tgtEl>
                                          </p:cBhvr>
                                        </p:animEffect>
                                      </p:childTnLst>
                                    </p:cTn>
                                  </p:par>
                                  <p:par>
                                    <p:cTn id="25" presetID="53" presetClass="entr" presetSubtype="16" fill="hold" nodeType="withEffect">
                                      <p:stCondLst>
                                        <p:cond delay="0"/>
                                      </p:stCondLst>
                                      <p:childTnLst>
                                        <p:set>
                                          <p:cBhvr>
                                            <p:cTn id="26" dur="1" fill="hold">
                                              <p:stCondLst>
                                                <p:cond delay="0"/>
                                              </p:stCondLst>
                                            </p:cTn>
                                            <p:tgtEl>
                                              <p:spTgt spid="458"/>
                                            </p:tgtEl>
                                            <p:attrNameLst>
                                              <p:attrName>style.visibility</p:attrName>
                                            </p:attrNameLst>
                                          </p:cBhvr>
                                          <p:to>
                                            <p:strVal val="visible"/>
                                          </p:to>
                                        </p:set>
                                        <p:anim calcmode="lin" valueType="num">
                                          <p:cBhvr>
                                            <p:cTn id="27" dur="500" fill="hold"/>
                                            <p:tgtEl>
                                              <p:spTgt spid="458"/>
                                            </p:tgtEl>
                                            <p:attrNameLst>
                                              <p:attrName>ppt_w</p:attrName>
                                            </p:attrNameLst>
                                          </p:cBhvr>
                                          <p:tavLst>
                                            <p:tav tm="0">
                                              <p:val>
                                                <p:fltVal val="0"/>
                                              </p:val>
                                            </p:tav>
                                            <p:tav tm="100000">
                                              <p:val>
                                                <p:strVal val="#ppt_w"/>
                                              </p:val>
                                            </p:tav>
                                          </p:tavLst>
                                        </p:anim>
                                        <p:anim calcmode="lin" valueType="num">
                                          <p:cBhvr>
                                            <p:cTn id="28" dur="500" fill="hold"/>
                                            <p:tgtEl>
                                              <p:spTgt spid="458"/>
                                            </p:tgtEl>
                                            <p:attrNameLst>
                                              <p:attrName>ppt_h</p:attrName>
                                            </p:attrNameLst>
                                          </p:cBhvr>
                                          <p:tavLst>
                                            <p:tav tm="0">
                                              <p:val>
                                                <p:fltVal val="0"/>
                                              </p:val>
                                            </p:tav>
                                            <p:tav tm="100000">
                                              <p:val>
                                                <p:strVal val="#ppt_h"/>
                                              </p:val>
                                            </p:tav>
                                          </p:tavLst>
                                        </p:anim>
                                        <p:animEffect transition="in" filter="fade">
                                          <p:cBhvr>
                                            <p:cTn id="29" dur="500"/>
                                            <p:tgtEl>
                                              <p:spTgt spid="458"/>
                                            </p:tgtEl>
                                          </p:cBhvr>
                                        </p:animEffect>
                                      </p:childTnLst>
                                    </p:cTn>
                                  </p:par>
                                  <p:par>
                                    <p:cTn id="30" presetID="53" presetClass="entr" presetSubtype="16" fill="hold" nodeType="withEffect">
                                      <p:stCondLst>
                                        <p:cond delay="0"/>
                                      </p:stCondLst>
                                      <p:childTnLst>
                                        <p:set>
                                          <p:cBhvr>
                                            <p:cTn id="31" dur="1" fill="hold">
                                              <p:stCondLst>
                                                <p:cond delay="0"/>
                                              </p:stCondLst>
                                            </p:cTn>
                                            <p:tgtEl>
                                              <p:spTgt spid="460"/>
                                            </p:tgtEl>
                                            <p:attrNameLst>
                                              <p:attrName>style.visibility</p:attrName>
                                            </p:attrNameLst>
                                          </p:cBhvr>
                                          <p:to>
                                            <p:strVal val="visible"/>
                                          </p:to>
                                        </p:set>
                                        <p:anim calcmode="lin" valueType="num">
                                          <p:cBhvr>
                                            <p:cTn id="32" dur="500" fill="hold"/>
                                            <p:tgtEl>
                                              <p:spTgt spid="460"/>
                                            </p:tgtEl>
                                            <p:attrNameLst>
                                              <p:attrName>ppt_w</p:attrName>
                                            </p:attrNameLst>
                                          </p:cBhvr>
                                          <p:tavLst>
                                            <p:tav tm="0">
                                              <p:val>
                                                <p:fltVal val="0"/>
                                              </p:val>
                                            </p:tav>
                                            <p:tav tm="100000">
                                              <p:val>
                                                <p:strVal val="#ppt_w"/>
                                              </p:val>
                                            </p:tav>
                                          </p:tavLst>
                                        </p:anim>
                                        <p:anim calcmode="lin" valueType="num">
                                          <p:cBhvr>
                                            <p:cTn id="33" dur="500" fill="hold"/>
                                            <p:tgtEl>
                                              <p:spTgt spid="460"/>
                                            </p:tgtEl>
                                            <p:attrNameLst>
                                              <p:attrName>ppt_h</p:attrName>
                                            </p:attrNameLst>
                                          </p:cBhvr>
                                          <p:tavLst>
                                            <p:tav tm="0">
                                              <p:val>
                                                <p:fltVal val="0"/>
                                              </p:val>
                                            </p:tav>
                                            <p:tav tm="100000">
                                              <p:val>
                                                <p:strVal val="#ppt_h"/>
                                              </p:val>
                                            </p:tav>
                                          </p:tavLst>
                                        </p:anim>
                                        <p:animEffect transition="in" filter="fade">
                                          <p:cBhvr>
                                            <p:cTn id="34" dur="500"/>
                                            <p:tgtEl>
                                              <p:spTgt spid="460"/>
                                            </p:tgtEl>
                                          </p:cBhvr>
                                        </p:animEffect>
                                      </p:childTnLst>
                                    </p:cTn>
                                  </p:par>
                                  <p:par>
                                    <p:cTn id="35" presetID="53" presetClass="entr" presetSubtype="16" fill="hold" nodeType="withEffect">
                                      <p:stCondLst>
                                        <p:cond delay="0"/>
                                      </p:stCondLst>
                                      <p:childTnLst>
                                        <p:set>
                                          <p:cBhvr>
                                            <p:cTn id="36" dur="1" fill="hold">
                                              <p:stCondLst>
                                                <p:cond delay="0"/>
                                              </p:stCondLst>
                                            </p:cTn>
                                            <p:tgtEl>
                                              <p:spTgt spid="461"/>
                                            </p:tgtEl>
                                            <p:attrNameLst>
                                              <p:attrName>style.visibility</p:attrName>
                                            </p:attrNameLst>
                                          </p:cBhvr>
                                          <p:to>
                                            <p:strVal val="visible"/>
                                          </p:to>
                                        </p:set>
                                        <p:anim calcmode="lin" valueType="num">
                                          <p:cBhvr>
                                            <p:cTn id="37" dur="500" fill="hold"/>
                                            <p:tgtEl>
                                              <p:spTgt spid="461"/>
                                            </p:tgtEl>
                                            <p:attrNameLst>
                                              <p:attrName>ppt_w</p:attrName>
                                            </p:attrNameLst>
                                          </p:cBhvr>
                                          <p:tavLst>
                                            <p:tav tm="0">
                                              <p:val>
                                                <p:fltVal val="0"/>
                                              </p:val>
                                            </p:tav>
                                            <p:tav tm="100000">
                                              <p:val>
                                                <p:strVal val="#ppt_w"/>
                                              </p:val>
                                            </p:tav>
                                          </p:tavLst>
                                        </p:anim>
                                        <p:anim calcmode="lin" valueType="num">
                                          <p:cBhvr>
                                            <p:cTn id="38" dur="500" fill="hold"/>
                                            <p:tgtEl>
                                              <p:spTgt spid="461"/>
                                            </p:tgtEl>
                                            <p:attrNameLst>
                                              <p:attrName>ppt_h</p:attrName>
                                            </p:attrNameLst>
                                          </p:cBhvr>
                                          <p:tavLst>
                                            <p:tav tm="0">
                                              <p:val>
                                                <p:fltVal val="0"/>
                                              </p:val>
                                            </p:tav>
                                            <p:tav tm="100000">
                                              <p:val>
                                                <p:strVal val="#ppt_h"/>
                                              </p:val>
                                            </p:tav>
                                          </p:tavLst>
                                        </p:anim>
                                        <p:animEffect transition="in" filter="fade">
                                          <p:cBhvr>
                                            <p:cTn id="39" dur="500"/>
                                            <p:tgtEl>
                                              <p:spTgt spid="461"/>
                                            </p:tgtEl>
                                          </p:cBhvr>
                                        </p:animEffect>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463"/>
                                            </p:tgtEl>
                                            <p:attrNameLst>
                                              <p:attrName>style.visibility</p:attrName>
                                            </p:attrNameLst>
                                          </p:cBhvr>
                                          <p:to>
                                            <p:strVal val="visible"/>
                                          </p:to>
                                        </p:set>
                                        <p:animEffect transition="in" filter="randombar(horizontal)">
                                          <p:cBhvr>
                                            <p:cTn id="43" dur="500"/>
                                            <p:tgtEl>
                                              <p:spTgt spid="463"/>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462"/>
                                            </p:tgtEl>
                                            <p:attrNameLst>
                                              <p:attrName>style.visibility</p:attrName>
                                            </p:attrNameLst>
                                          </p:cBhvr>
                                          <p:to>
                                            <p:strVal val="visible"/>
                                          </p:to>
                                        </p:set>
                                        <p:anim calcmode="lin" valueType="num">
                                          <p:cBhvr>
                                            <p:cTn id="47" dur="500" fill="hold"/>
                                            <p:tgtEl>
                                              <p:spTgt spid="462"/>
                                            </p:tgtEl>
                                            <p:attrNameLst>
                                              <p:attrName>ppt_w</p:attrName>
                                            </p:attrNameLst>
                                          </p:cBhvr>
                                          <p:tavLst>
                                            <p:tav tm="0">
                                              <p:val>
                                                <p:fltVal val="0"/>
                                              </p:val>
                                            </p:tav>
                                            <p:tav tm="100000">
                                              <p:val>
                                                <p:strVal val="#ppt_w"/>
                                              </p:val>
                                            </p:tav>
                                          </p:tavLst>
                                        </p:anim>
                                        <p:anim calcmode="lin" valueType="num">
                                          <p:cBhvr>
                                            <p:cTn id="48" dur="500" fill="hold"/>
                                            <p:tgtEl>
                                              <p:spTgt spid="462"/>
                                            </p:tgtEl>
                                            <p:attrNameLst>
                                              <p:attrName>ppt_h</p:attrName>
                                            </p:attrNameLst>
                                          </p:cBhvr>
                                          <p:tavLst>
                                            <p:tav tm="0">
                                              <p:val>
                                                <p:fltVal val="0"/>
                                              </p:val>
                                            </p:tav>
                                            <p:tav tm="100000">
                                              <p:val>
                                                <p:strVal val="#ppt_h"/>
                                              </p:val>
                                            </p:tav>
                                          </p:tavLst>
                                        </p:anim>
                                        <p:animEffect transition="in" filter="fade">
                                          <p:cBhvr>
                                            <p:cTn id="49" dur="500"/>
                                            <p:tgtEl>
                                              <p:spTgt spid="462"/>
                                            </p:tgtEl>
                                          </p:cBhvr>
                                        </p:animEffect>
                                      </p:childTnLst>
                                    </p:cTn>
                                  </p:par>
                                </p:childTnLst>
                              </p:cTn>
                            </p:par>
                            <p:par>
                              <p:cTn id="50" fill="hold">
                                <p:stCondLst>
                                  <p:cond delay="3000"/>
                                </p:stCondLst>
                                <p:childTnLst>
                                  <p:par>
                                    <p:cTn id="51" presetID="14" presetClass="entr" presetSubtype="10" fill="hold" grpId="0" nodeType="afterEffect">
                                      <p:stCondLst>
                                        <p:cond delay="0"/>
                                      </p:stCondLst>
                                      <p:childTnLst>
                                        <p:set>
                                          <p:cBhvr>
                                            <p:cTn id="52" dur="1" fill="hold">
                                              <p:stCondLst>
                                                <p:cond delay="0"/>
                                              </p:stCondLst>
                                            </p:cTn>
                                            <p:tgtEl>
                                              <p:spTgt spid="464"/>
                                            </p:tgtEl>
                                            <p:attrNameLst>
                                              <p:attrName>style.visibility</p:attrName>
                                            </p:attrNameLst>
                                          </p:cBhvr>
                                          <p:to>
                                            <p:strVal val="visible"/>
                                          </p:to>
                                        </p:set>
                                        <p:animEffect transition="in" filter="randombar(horizontal)">
                                          <p:cBhvr>
                                            <p:cTn id="53" dur="500"/>
                                            <p:tgtEl>
                                              <p:spTgt spid="464"/>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469"/>
                                            </p:tgtEl>
                                            <p:attrNameLst>
                                              <p:attrName>style.visibility</p:attrName>
                                            </p:attrNameLst>
                                          </p:cBhvr>
                                          <p:to>
                                            <p:strVal val="visible"/>
                                          </p:to>
                                        </p:set>
                                        <p:anim calcmode="lin" valueType="num">
                                          <p:cBhvr>
                                            <p:cTn id="57" dur="500" fill="hold"/>
                                            <p:tgtEl>
                                              <p:spTgt spid="469"/>
                                            </p:tgtEl>
                                            <p:attrNameLst>
                                              <p:attrName>ppt_w</p:attrName>
                                            </p:attrNameLst>
                                          </p:cBhvr>
                                          <p:tavLst>
                                            <p:tav tm="0">
                                              <p:val>
                                                <p:fltVal val="0"/>
                                              </p:val>
                                            </p:tav>
                                            <p:tav tm="100000">
                                              <p:val>
                                                <p:strVal val="#ppt_w"/>
                                              </p:val>
                                            </p:tav>
                                          </p:tavLst>
                                        </p:anim>
                                        <p:anim calcmode="lin" valueType="num">
                                          <p:cBhvr>
                                            <p:cTn id="58" dur="500" fill="hold"/>
                                            <p:tgtEl>
                                              <p:spTgt spid="469"/>
                                            </p:tgtEl>
                                            <p:attrNameLst>
                                              <p:attrName>ppt_h</p:attrName>
                                            </p:attrNameLst>
                                          </p:cBhvr>
                                          <p:tavLst>
                                            <p:tav tm="0">
                                              <p:val>
                                                <p:fltVal val="0"/>
                                              </p:val>
                                            </p:tav>
                                            <p:tav tm="100000">
                                              <p:val>
                                                <p:strVal val="#ppt_h"/>
                                              </p:val>
                                            </p:tav>
                                          </p:tavLst>
                                        </p:anim>
                                        <p:animEffect transition="in" filter="fade">
                                          <p:cBhvr>
                                            <p:cTn id="59" dur="500"/>
                                            <p:tgtEl>
                                              <p:spTgt spid="469"/>
                                            </p:tgtEl>
                                          </p:cBhvr>
                                        </p:animEffect>
                                      </p:childTnLst>
                                    </p:cTn>
                                  </p:par>
                                </p:childTnLst>
                              </p:cTn>
                            </p:par>
                            <p:par>
                              <p:cTn id="60" fill="hold">
                                <p:stCondLst>
                                  <p:cond delay="4000"/>
                                </p:stCondLst>
                                <p:childTnLst>
                                  <p:par>
                                    <p:cTn id="61" presetID="14" presetClass="entr" presetSubtype="10" fill="hold" grpId="0" nodeType="afterEffect">
                                      <p:stCondLst>
                                        <p:cond delay="0"/>
                                      </p:stCondLst>
                                      <p:childTnLst>
                                        <p:set>
                                          <p:cBhvr>
                                            <p:cTn id="62" dur="1" fill="hold">
                                              <p:stCondLst>
                                                <p:cond delay="0"/>
                                              </p:stCondLst>
                                            </p:cTn>
                                            <p:tgtEl>
                                              <p:spTgt spid="465"/>
                                            </p:tgtEl>
                                            <p:attrNameLst>
                                              <p:attrName>style.visibility</p:attrName>
                                            </p:attrNameLst>
                                          </p:cBhvr>
                                          <p:to>
                                            <p:strVal val="visible"/>
                                          </p:to>
                                        </p:set>
                                        <p:animEffect transition="in" filter="randombar(horizontal)">
                                          <p:cBhvr>
                                            <p:cTn id="63" dur="500"/>
                                            <p:tgtEl>
                                              <p:spTgt spid="465"/>
                                            </p:tgtEl>
                                          </p:cBhvr>
                                        </p:animEffect>
                                      </p:childTnLst>
                                    </p:cTn>
                                  </p:par>
                                </p:childTnLst>
                              </p:cTn>
                            </p:par>
                            <p:par>
                              <p:cTn id="64" fill="hold">
                                <p:stCondLst>
                                  <p:cond delay="4500"/>
                                </p:stCondLst>
                                <p:childTnLst>
                                  <p:par>
                                    <p:cTn id="65" presetID="53" presetClass="entr" presetSubtype="16" fill="hold" grpId="0" nodeType="afterEffect">
                                      <p:stCondLst>
                                        <p:cond delay="0"/>
                                      </p:stCondLst>
                                      <p:childTnLst>
                                        <p:set>
                                          <p:cBhvr>
                                            <p:cTn id="66" dur="1" fill="hold">
                                              <p:stCondLst>
                                                <p:cond delay="0"/>
                                              </p:stCondLst>
                                            </p:cTn>
                                            <p:tgtEl>
                                              <p:spTgt spid="468"/>
                                            </p:tgtEl>
                                            <p:attrNameLst>
                                              <p:attrName>style.visibility</p:attrName>
                                            </p:attrNameLst>
                                          </p:cBhvr>
                                          <p:to>
                                            <p:strVal val="visible"/>
                                          </p:to>
                                        </p:set>
                                        <p:anim calcmode="lin" valueType="num">
                                          <p:cBhvr>
                                            <p:cTn id="67" dur="500" fill="hold"/>
                                            <p:tgtEl>
                                              <p:spTgt spid="468"/>
                                            </p:tgtEl>
                                            <p:attrNameLst>
                                              <p:attrName>ppt_w</p:attrName>
                                            </p:attrNameLst>
                                          </p:cBhvr>
                                          <p:tavLst>
                                            <p:tav tm="0">
                                              <p:val>
                                                <p:fltVal val="0"/>
                                              </p:val>
                                            </p:tav>
                                            <p:tav tm="100000">
                                              <p:val>
                                                <p:strVal val="#ppt_w"/>
                                              </p:val>
                                            </p:tav>
                                          </p:tavLst>
                                        </p:anim>
                                        <p:anim calcmode="lin" valueType="num">
                                          <p:cBhvr>
                                            <p:cTn id="68" dur="500" fill="hold"/>
                                            <p:tgtEl>
                                              <p:spTgt spid="468"/>
                                            </p:tgtEl>
                                            <p:attrNameLst>
                                              <p:attrName>ppt_h</p:attrName>
                                            </p:attrNameLst>
                                          </p:cBhvr>
                                          <p:tavLst>
                                            <p:tav tm="0">
                                              <p:val>
                                                <p:fltVal val="0"/>
                                              </p:val>
                                            </p:tav>
                                            <p:tav tm="100000">
                                              <p:val>
                                                <p:strVal val="#ppt_h"/>
                                              </p:val>
                                            </p:tav>
                                          </p:tavLst>
                                        </p:anim>
                                        <p:animEffect transition="in" filter="fade">
                                          <p:cBhvr>
                                            <p:cTn id="69" dur="500"/>
                                            <p:tgtEl>
                                              <p:spTgt spid="468"/>
                                            </p:tgtEl>
                                          </p:cBhvr>
                                        </p:animEffect>
                                      </p:childTnLst>
                                    </p:cTn>
                                  </p:par>
                                </p:childTnLst>
                              </p:cTn>
                            </p:par>
                            <p:par>
                              <p:cTn id="70" fill="hold">
                                <p:stCondLst>
                                  <p:cond delay="5000"/>
                                </p:stCondLst>
                                <p:childTnLst>
                                  <p:par>
                                    <p:cTn id="71" presetID="14" presetClass="entr" presetSubtype="10" fill="hold" grpId="0" nodeType="afterEffect">
                                      <p:stCondLst>
                                        <p:cond delay="0"/>
                                      </p:stCondLst>
                                      <p:childTnLst>
                                        <p:set>
                                          <p:cBhvr>
                                            <p:cTn id="72" dur="1" fill="hold">
                                              <p:stCondLst>
                                                <p:cond delay="0"/>
                                              </p:stCondLst>
                                            </p:cTn>
                                            <p:tgtEl>
                                              <p:spTgt spid="467"/>
                                            </p:tgtEl>
                                            <p:attrNameLst>
                                              <p:attrName>style.visibility</p:attrName>
                                            </p:attrNameLst>
                                          </p:cBhvr>
                                          <p:to>
                                            <p:strVal val="visible"/>
                                          </p:to>
                                        </p:set>
                                        <p:animEffect transition="in" filter="randombar(horizontal)">
                                          <p:cBhvr>
                                            <p:cTn id="73" dur="500"/>
                                            <p:tgtEl>
                                              <p:spTgt spid="467"/>
                                            </p:tgtEl>
                                          </p:cBhvr>
                                        </p:animEffect>
                                      </p:childTnLst>
                                    </p:cTn>
                                  </p:par>
                                </p:childTnLst>
                              </p:cTn>
                            </p:par>
                            <p:par>
                              <p:cTn id="74" fill="hold">
                                <p:stCondLst>
                                  <p:cond delay="5500"/>
                                </p:stCondLst>
                                <p:childTnLst>
                                  <p:par>
                                    <p:cTn id="75" presetID="53" presetClass="entr" presetSubtype="16" fill="hold" grpId="0" nodeType="afterEffect">
                                      <p:stCondLst>
                                        <p:cond delay="0"/>
                                      </p:stCondLst>
                                      <p:childTnLst>
                                        <p:set>
                                          <p:cBhvr>
                                            <p:cTn id="76" dur="1" fill="hold">
                                              <p:stCondLst>
                                                <p:cond delay="0"/>
                                              </p:stCondLst>
                                            </p:cTn>
                                            <p:tgtEl>
                                              <p:spTgt spid="471"/>
                                            </p:tgtEl>
                                            <p:attrNameLst>
                                              <p:attrName>style.visibility</p:attrName>
                                            </p:attrNameLst>
                                          </p:cBhvr>
                                          <p:to>
                                            <p:strVal val="visible"/>
                                          </p:to>
                                        </p:set>
                                        <p:anim calcmode="lin" valueType="num">
                                          <p:cBhvr>
                                            <p:cTn id="77" dur="500" fill="hold"/>
                                            <p:tgtEl>
                                              <p:spTgt spid="471"/>
                                            </p:tgtEl>
                                            <p:attrNameLst>
                                              <p:attrName>ppt_w</p:attrName>
                                            </p:attrNameLst>
                                          </p:cBhvr>
                                          <p:tavLst>
                                            <p:tav tm="0">
                                              <p:val>
                                                <p:fltVal val="0"/>
                                              </p:val>
                                            </p:tav>
                                            <p:tav tm="100000">
                                              <p:val>
                                                <p:strVal val="#ppt_w"/>
                                              </p:val>
                                            </p:tav>
                                          </p:tavLst>
                                        </p:anim>
                                        <p:anim calcmode="lin" valueType="num">
                                          <p:cBhvr>
                                            <p:cTn id="78" dur="500" fill="hold"/>
                                            <p:tgtEl>
                                              <p:spTgt spid="471"/>
                                            </p:tgtEl>
                                            <p:attrNameLst>
                                              <p:attrName>ppt_h</p:attrName>
                                            </p:attrNameLst>
                                          </p:cBhvr>
                                          <p:tavLst>
                                            <p:tav tm="0">
                                              <p:val>
                                                <p:fltVal val="0"/>
                                              </p:val>
                                            </p:tav>
                                            <p:tav tm="100000">
                                              <p:val>
                                                <p:strVal val="#ppt_h"/>
                                              </p:val>
                                            </p:tav>
                                          </p:tavLst>
                                        </p:anim>
                                        <p:animEffect transition="in" filter="fade">
                                          <p:cBhvr>
                                            <p:cTn id="79" dur="500"/>
                                            <p:tgtEl>
                                              <p:spTgt spid="471"/>
                                            </p:tgtEl>
                                          </p:cBhvr>
                                        </p:animEffect>
                                      </p:childTnLst>
                                    </p:cTn>
                                  </p:par>
                                </p:childTnLst>
                              </p:cTn>
                            </p:par>
                            <p:par>
                              <p:cTn id="80" fill="hold">
                                <p:stCondLst>
                                  <p:cond delay="6000"/>
                                </p:stCondLst>
                                <p:childTnLst>
                                  <p:par>
                                    <p:cTn id="81" presetID="14" presetClass="entr" presetSubtype="10" fill="hold" grpId="0" nodeType="afterEffect">
                                      <p:stCondLst>
                                        <p:cond delay="0"/>
                                      </p:stCondLst>
                                      <p:childTnLst>
                                        <p:set>
                                          <p:cBhvr>
                                            <p:cTn id="82" dur="1" fill="hold">
                                              <p:stCondLst>
                                                <p:cond delay="0"/>
                                              </p:stCondLst>
                                            </p:cTn>
                                            <p:tgtEl>
                                              <p:spTgt spid="466"/>
                                            </p:tgtEl>
                                            <p:attrNameLst>
                                              <p:attrName>style.visibility</p:attrName>
                                            </p:attrNameLst>
                                          </p:cBhvr>
                                          <p:to>
                                            <p:strVal val="visible"/>
                                          </p:to>
                                        </p:set>
                                        <p:animEffect transition="in" filter="randombar(horizontal)">
                                          <p:cBhvr>
                                            <p:cTn id="83" dur="500"/>
                                            <p:tgtEl>
                                              <p:spTgt spid="466"/>
                                            </p:tgtEl>
                                          </p:cBhvr>
                                        </p:animEffect>
                                      </p:childTnLst>
                                    </p:cTn>
                                  </p:par>
                                </p:childTnLst>
                              </p:cTn>
                            </p:par>
                            <p:par>
                              <p:cTn id="84" fill="hold">
                                <p:stCondLst>
                                  <p:cond delay="6500"/>
                                </p:stCondLst>
                                <p:childTnLst>
                                  <p:par>
                                    <p:cTn id="85" presetID="53" presetClass="entr" presetSubtype="16" fill="hold" grpId="0" nodeType="afterEffect">
                                      <p:stCondLst>
                                        <p:cond delay="0"/>
                                      </p:stCondLst>
                                      <p:childTnLst>
                                        <p:set>
                                          <p:cBhvr>
                                            <p:cTn id="86" dur="1" fill="hold">
                                              <p:stCondLst>
                                                <p:cond delay="0"/>
                                              </p:stCondLst>
                                            </p:cTn>
                                            <p:tgtEl>
                                              <p:spTgt spid="470"/>
                                            </p:tgtEl>
                                            <p:attrNameLst>
                                              <p:attrName>style.visibility</p:attrName>
                                            </p:attrNameLst>
                                          </p:cBhvr>
                                          <p:to>
                                            <p:strVal val="visible"/>
                                          </p:to>
                                        </p:set>
                                        <p:anim calcmode="lin" valueType="num">
                                          <p:cBhvr>
                                            <p:cTn id="87" dur="500" fill="hold"/>
                                            <p:tgtEl>
                                              <p:spTgt spid="470"/>
                                            </p:tgtEl>
                                            <p:attrNameLst>
                                              <p:attrName>ppt_w</p:attrName>
                                            </p:attrNameLst>
                                          </p:cBhvr>
                                          <p:tavLst>
                                            <p:tav tm="0">
                                              <p:val>
                                                <p:fltVal val="0"/>
                                              </p:val>
                                            </p:tav>
                                            <p:tav tm="100000">
                                              <p:val>
                                                <p:strVal val="#ppt_w"/>
                                              </p:val>
                                            </p:tav>
                                          </p:tavLst>
                                        </p:anim>
                                        <p:anim calcmode="lin" valueType="num">
                                          <p:cBhvr>
                                            <p:cTn id="88" dur="500" fill="hold"/>
                                            <p:tgtEl>
                                              <p:spTgt spid="470"/>
                                            </p:tgtEl>
                                            <p:attrNameLst>
                                              <p:attrName>ppt_h</p:attrName>
                                            </p:attrNameLst>
                                          </p:cBhvr>
                                          <p:tavLst>
                                            <p:tav tm="0">
                                              <p:val>
                                                <p:fltVal val="0"/>
                                              </p:val>
                                            </p:tav>
                                            <p:tav tm="100000">
                                              <p:val>
                                                <p:strVal val="#ppt_h"/>
                                              </p:val>
                                            </p:tav>
                                          </p:tavLst>
                                        </p:anim>
                                        <p:animEffect transition="in" filter="fade">
                                          <p:cBhvr>
                                            <p:cTn id="89" dur="5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0"/>
          <p:bldP spid="463" grpId="0"/>
          <p:bldP spid="464" grpId="0"/>
          <p:bldP spid="465" grpId="0"/>
          <p:bldP spid="466" grpId="0"/>
          <p:bldP spid="467" grpId="0"/>
          <p:bldP spid="468" grpId="0"/>
          <p:bldP spid="469" grpId="0"/>
          <p:bldP spid="470" grpId="0"/>
          <p:bldP spid="471" grpId="0"/>
          <p:bldP spid="1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p:tgtEl>
                                              <p:spTgt spid="17"/>
                                            </p:tgtEl>
                                            <p:attrNameLst>
                                              <p:attrName>ppt_x</p:attrName>
                                            </p:attrNameLst>
                                          </p:cBhvr>
                                          <p:tavLst>
                                            <p:tav tm="0">
                                              <p:val>
                                                <p:strVal val="#ppt_x-#ppt_w*1.125000"/>
                                              </p:val>
                                            </p:tav>
                                            <p:tav tm="100000">
                                              <p:val>
                                                <p:strVal val="#ppt_x"/>
                                              </p:val>
                                            </p:tav>
                                          </p:tavLst>
                                        </p:anim>
                                        <p:animEffect transition="in" filter="wipe(right)">
                                          <p:cBhvr>
                                            <p:cTn id="13" dur="500"/>
                                            <p:tgtEl>
                                              <p:spTgt spid="17"/>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457"/>
                                            </p:tgtEl>
                                            <p:attrNameLst>
                                              <p:attrName>style.visibility</p:attrName>
                                            </p:attrNameLst>
                                          </p:cBhvr>
                                          <p:to>
                                            <p:strVal val="visible"/>
                                          </p:to>
                                        </p:set>
                                        <p:anim calcmode="lin" valueType="num">
                                          <p:cBhvr>
                                            <p:cTn id="17" dur="500" fill="hold"/>
                                            <p:tgtEl>
                                              <p:spTgt spid="457"/>
                                            </p:tgtEl>
                                            <p:attrNameLst>
                                              <p:attrName>ppt_w</p:attrName>
                                            </p:attrNameLst>
                                          </p:cBhvr>
                                          <p:tavLst>
                                            <p:tav tm="0">
                                              <p:val>
                                                <p:fltVal val="0"/>
                                              </p:val>
                                            </p:tav>
                                            <p:tav tm="100000">
                                              <p:val>
                                                <p:strVal val="#ppt_w"/>
                                              </p:val>
                                            </p:tav>
                                          </p:tavLst>
                                        </p:anim>
                                        <p:anim calcmode="lin" valueType="num">
                                          <p:cBhvr>
                                            <p:cTn id="18" dur="500" fill="hold"/>
                                            <p:tgtEl>
                                              <p:spTgt spid="457"/>
                                            </p:tgtEl>
                                            <p:attrNameLst>
                                              <p:attrName>ppt_h</p:attrName>
                                            </p:attrNameLst>
                                          </p:cBhvr>
                                          <p:tavLst>
                                            <p:tav tm="0">
                                              <p:val>
                                                <p:fltVal val="0"/>
                                              </p:val>
                                            </p:tav>
                                            <p:tav tm="100000">
                                              <p:val>
                                                <p:strVal val="#ppt_h"/>
                                              </p:val>
                                            </p:tav>
                                          </p:tavLst>
                                        </p:anim>
                                        <p:animEffect transition="in" filter="fade">
                                          <p:cBhvr>
                                            <p:cTn id="19" dur="500"/>
                                            <p:tgtEl>
                                              <p:spTgt spid="457"/>
                                            </p:tgtEl>
                                          </p:cBhvr>
                                        </p:animEffect>
                                      </p:childTnLst>
                                    </p:cTn>
                                  </p:par>
                                  <p:par>
                                    <p:cTn id="20" presetID="53" presetClass="entr" presetSubtype="16" fill="hold" nodeType="withEffect">
                                      <p:stCondLst>
                                        <p:cond delay="0"/>
                                      </p:stCondLst>
                                      <p:childTnLst>
                                        <p:set>
                                          <p:cBhvr>
                                            <p:cTn id="21" dur="1" fill="hold">
                                              <p:stCondLst>
                                                <p:cond delay="0"/>
                                              </p:stCondLst>
                                            </p:cTn>
                                            <p:tgtEl>
                                              <p:spTgt spid="459"/>
                                            </p:tgtEl>
                                            <p:attrNameLst>
                                              <p:attrName>style.visibility</p:attrName>
                                            </p:attrNameLst>
                                          </p:cBhvr>
                                          <p:to>
                                            <p:strVal val="visible"/>
                                          </p:to>
                                        </p:set>
                                        <p:anim calcmode="lin" valueType="num">
                                          <p:cBhvr>
                                            <p:cTn id="22" dur="500" fill="hold"/>
                                            <p:tgtEl>
                                              <p:spTgt spid="459"/>
                                            </p:tgtEl>
                                            <p:attrNameLst>
                                              <p:attrName>ppt_w</p:attrName>
                                            </p:attrNameLst>
                                          </p:cBhvr>
                                          <p:tavLst>
                                            <p:tav tm="0">
                                              <p:val>
                                                <p:fltVal val="0"/>
                                              </p:val>
                                            </p:tav>
                                            <p:tav tm="100000">
                                              <p:val>
                                                <p:strVal val="#ppt_w"/>
                                              </p:val>
                                            </p:tav>
                                          </p:tavLst>
                                        </p:anim>
                                        <p:anim calcmode="lin" valueType="num">
                                          <p:cBhvr>
                                            <p:cTn id="23" dur="500" fill="hold"/>
                                            <p:tgtEl>
                                              <p:spTgt spid="459"/>
                                            </p:tgtEl>
                                            <p:attrNameLst>
                                              <p:attrName>ppt_h</p:attrName>
                                            </p:attrNameLst>
                                          </p:cBhvr>
                                          <p:tavLst>
                                            <p:tav tm="0">
                                              <p:val>
                                                <p:fltVal val="0"/>
                                              </p:val>
                                            </p:tav>
                                            <p:tav tm="100000">
                                              <p:val>
                                                <p:strVal val="#ppt_h"/>
                                              </p:val>
                                            </p:tav>
                                          </p:tavLst>
                                        </p:anim>
                                        <p:animEffect transition="in" filter="fade">
                                          <p:cBhvr>
                                            <p:cTn id="24" dur="500"/>
                                            <p:tgtEl>
                                              <p:spTgt spid="459"/>
                                            </p:tgtEl>
                                          </p:cBhvr>
                                        </p:animEffect>
                                      </p:childTnLst>
                                    </p:cTn>
                                  </p:par>
                                  <p:par>
                                    <p:cTn id="25" presetID="53" presetClass="entr" presetSubtype="16" fill="hold" nodeType="withEffect">
                                      <p:stCondLst>
                                        <p:cond delay="0"/>
                                      </p:stCondLst>
                                      <p:childTnLst>
                                        <p:set>
                                          <p:cBhvr>
                                            <p:cTn id="26" dur="1" fill="hold">
                                              <p:stCondLst>
                                                <p:cond delay="0"/>
                                              </p:stCondLst>
                                            </p:cTn>
                                            <p:tgtEl>
                                              <p:spTgt spid="458"/>
                                            </p:tgtEl>
                                            <p:attrNameLst>
                                              <p:attrName>style.visibility</p:attrName>
                                            </p:attrNameLst>
                                          </p:cBhvr>
                                          <p:to>
                                            <p:strVal val="visible"/>
                                          </p:to>
                                        </p:set>
                                        <p:anim calcmode="lin" valueType="num">
                                          <p:cBhvr>
                                            <p:cTn id="27" dur="500" fill="hold"/>
                                            <p:tgtEl>
                                              <p:spTgt spid="458"/>
                                            </p:tgtEl>
                                            <p:attrNameLst>
                                              <p:attrName>ppt_w</p:attrName>
                                            </p:attrNameLst>
                                          </p:cBhvr>
                                          <p:tavLst>
                                            <p:tav tm="0">
                                              <p:val>
                                                <p:fltVal val="0"/>
                                              </p:val>
                                            </p:tav>
                                            <p:tav tm="100000">
                                              <p:val>
                                                <p:strVal val="#ppt_w"/>
                                              </p:val>
                                            </p:tav>
                                          </p:tavLst>
                                        </p:anim>
                                        <p:anim calcmode="lin" valueType="num">
                                          <p:cBhvr>
                                            <p:cTn id="28" dur="500" fill="hold"/>
                                            <p:tgtEl>
                                              <p:spTgt spid="458"/>
                                            </p:tgtEl>
                                            <p:attrNameLst>
                                              <p:attrName>ppt_h</p:attrName>
                                            </p:attrNameLst>
                                          </p:cBhvr>
                                          <p:tavLst>
                                            <p:tav tm="0">
                                              <p:val>
                                                <p:fltVal val="0"/>
                                              </p:val>
                                            </p:tav>
                                            <p:tav tm="100000">
                                              <p:val>
                                                <p:strVal val="#ppt_h"/>
                                              </p:val>
                                            </p:tav>
                                          </p:tavLst>
                                        </p:anim>
                                        <p:animEffect transition="in" filter="fade">
                                          <p:cBhvr>
                                            <p:cTn id="29" dur="500"/>
                                            <p:tgtEl>
                                              <p:spTgt spid="458"/>
                                            </p:tgtEl>
                                          </p:cBhvr>
                                        </p:animEffect>
                                      </p:childTnLst>
                                    </p:cTn>
                                  </p:par>
                                  <p:par>
                                    <p:cTn id="30" presetID="53" presetClass="entr" presetSubtype="16" fill="hold" nodeType="withEffect">
                                      <p:stCondLst>
                                        <p:cond delay="0"/>
                                      </p:stCondLst>
                                      <p:childTnLst>
                                        <p:set>
                                          <p:cBhvr>
                                            <p:cTn id="31" dur="1" fill="hold">
                                              <p:stCondLst>
                                                <p:cond delay="0"/>
                                              </p:stCondLst>
                                            </p:cTn>
                                            <p:tgtEl>
                                              <p:spTgt spid="460"/>
                                            </p:tgtEl>
                                            <p:attrNameLst>
                                              <p:attrName>style.visibility</p:attrName>
                                            </p:attrNameLst>
                                          </p:cBhvr>
                                          <p:to>
                                            <p:strVal val="visible"/>
                                          </p:to>
                                        </p:set>
                                        <p:anim calcmode="lin" valueType="num">
                                          <p:cBhvr>
                                            <p:cTn id="32" dur="500" fill="hold"/>
                                            <p:tgtEl>
                                              <p:spTgt spid="460"/>
                                            </p:tgtEl>
                                            <p:attrNameLst>
                                              <p:attrName>ppt_w</p:attrName>
                                            </p:attrNameLst>
                                          </p:cBhvr>
                                          <p:tavLst>
                                            <p:tav tm="0">
                                              <p:val>
                                                <p:fltVal val="0"/>
                                              </p:val>
                                            </p:tav>
                                            <p:tav tm="100000">
                                              <p:val>
                                                <p:strVal val="#ppt_w"/>
                                              </p:val>
                                            </p:tav>
                                          </p:tavLst>
                                        </p:anim>
                                        <p:anim calcmode="lin" valueType="num">
                                          <p:cBhvr>
                                            <p:cTn id="33" dur="500" fill="hold"/>
                                            <p:tgtEl>
                                              <p:spTgt spid="460"/>
                                            </p:tgtEl>
                                            <p:attrNameLst>
                                              <p:attrName>ppt_h</p:attrName>
                                            </p:attrNameLst>
                                          </p:cBhvr>
                                          <p:tavLst>
                                            <p:tav tm="0">
                                              <p:val>
                                                <p:fltVal val="0"/>
                                              </p:val>
                                            </p:tav>
                                            <p:tav tm="100000">
                                              <p:val>
                                                <p:strVal val="#ppt_h"/>
                                              </p:val>
                                            </p:tav>
                                          </p:tavLst>
                                        </p:anim>
                                        <p:animEffect transition="in" filter="fade">
                                          <p:cBhvr>
                                            <p:cTn id="34" dur="500"/>
                                            <p:tgtEl>
                                              <p:spTgt spid="460"/>
                                            </p:tgtEl>
                                          </p:cBhvr>
                                        </p:animEffect>
                                      </p:childTnLst>
                                    </p:cTn>
                                  </p:par>
                                  <p:par>
                                    <p:cTn id="35" presetID="53" presetClass="entr" presetSubtype="16" fill="hold" nodeType="withEffect">
                                      <p:stCondLst>
                                        <p:cond delay="0"/>
                                      </p:stCondLst>
                                      <p:childTnLst>
                                        <p:set>
                                          <p:cBhvr>
                                            <p:cTn id="36" dur="1" fill="hold">
                                              <p:stCondLst>
                                                <p:cond delay="0"/>
                                              </p:stCondLst>
                                            </p:cTn>
                                            <p:tgtEl>
                                              <p:spTgt spid="461"/>
                                            </p:tgtEl>
                                            <p:attrNameLst>
                                              <p:attrName>style.visibility</p:attrName>
                                            </p:attrNameLst>
                                          </p:cBhvr>
                                          <p:to>
                                            <p:strVal val="visible"/>
                                          </p:to>
                                        </p:set>
                                        <p:anim calcmode="lin" valueType="num">
                                          <p:cBhvr>
                                            <p:cTn id="37" dur="500" fill="hold"/>
                                            <p:tgtEl>
                                              <p:spTgt spid="461"/>
                                            </p:tgtEl>
                                            <p:attrNameLst>
                                              <p:attrName>ppt_w</p:attrName>
                                            </p:attrNameLst>
                                          </p:cBhvr>
                                          <p:tavLst>
                                            <p:tav tm="0">
                                              <p:val>
                                                <p:fltVal val="0"/>
                                              </p:val>
                                            </p:tav>
                                            <p:tav tm="100000">
                                              <p:val>
                                                <p:strVal val="#ppt_w"/>
                                              </p:val>
                                            </p:tav>
                                          </p:tavLst>
                                        </p:anim>
                                        <p:anim calcmode="lin" valueType="num">
                                          <p:cBhvr>
                                            <p:cTn id="38" dur="500" fill="hold"/>
                                            <p:tgtEl>
                                              <p:spTgt spid="461"/>
                                            </p:tgtEl>
                                            <p:attrNameLst>
                                              <p:attrName>ppt_h</p:attrName>
                                            </p:attrNameLst>
                                          </p:cBhvr>
                                          <p:tavLst>
                                            <p:tav tm="0">
                                              <p:val>
                                                <p:fltVal val="0"/>
                                              </p:val>
                                            </p:tav>
                                            <p:tav tm="100000">
                                              <p:val>
                                                <p:strVal val="#ppt_h"/>
                                              </p:val>
                                            </p:tav>
                                          </p:tavLst>
                                        </p:anim>
                                        <p:animEffect transition="in" filter="fade">
                                          <p:cBhvr>
                                            <p:cTn id="39" dur="500"/>
                                            <p:tgtEl>
                                              <p:spTgt spid="461"/>
                                            </p:tgtEl>
                                          </p:cBhvr>
                                        </p:animEffect>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463"/>
                                            </p:tgtEl>
                                            <p:attrNameLst>
                                              <p:attrName>style.visibility</p:attrName>
                                            </p:attrNameLst>
                                          </p:cBhvr>
                                          <p:to>
                                            <p:strVal val="visible"/>
                                          </p:to>
                                        </p:set>
                                        <p:animEffect transition="in" filter="randombar(horizontal)">
                                          <p:cBhvr>
                                            <p:cTn id="43" dur="500"/>
                                            <p:tgtEl>
                                              <p:spTgt spid="463"/>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462"/>
                                            </p:tgtEl>
                                            <p:attrNameLst>
                                              <p:attrName>style.visibility</p:attrName>
                                            </p:attrNameLst>
                                          </p:cBhvr>
                                          <p:to>
                                            <p:strVal val="visible"/>
                                          </p:to>
                                        </p:set>
                                        <p:anim calcmode="lin" valueType="num">
                                          <p:cBhvr>
                                            <p:cTn id="47" dur="500" fill="hold"/>
                                            <p:tgtEl>
                                              <p:spTgt spid="462"/>
                                            </p:tgtEl>
                                            <p:attrNameLst>
                                              <p:attrName>ppt_w</p:attrName>
                                            </p:attrNameLst>
                                          </p:cBhvr>
                                          <p:tavLst>
                                            <p:tav tm="0">
                                              <p:val>
                                                <p:fltVal val="0"/>
                                              </p:val>
                                            </p:tav>
                                            <p:tav tm="100000">
                                              <p:val>
                                                <p:strVal val="#ppt_w"/>
                                              </p:val>
                                            </p:tav>
                                          </p:tavLst>
                                        </p:anim>
                                        <p:anim calcmode="lin" valueType="num">
                                          <p:cBhvr>
                                            <p:cTn id="48" dur="500" fill="hold"/>
                                            <p:tgtEl>
                                              <p:spTgt spid="462"/>
                                            </p:tgtEl>
                                            <p:attrNameLst>
                                              <p:attrName>ppt_h</p:attrName>
                                            </p:attrNameLst>
                                          </p:cBhvr>
                                          <p:tavLst>
                                            <p:tav tm="0">
                                              <p:val>
                                                <p:fltVal val="0"/>
                                              </p:val>
                                            </p:tav>
                                            <p:tav tm="100000">
                                              <p:val>
                                                <p:strVal val="#ppt_h"/>
                                              </p:val>
                                            </p:tav>
                                          </p:tavLst>
                                        </p:anim>
                                        <p:animEffect transition="in" filter="fade">
                                          <p:cBhvr>
                                            <p:cTn id="49" dur="500"/>
                                            <p:tgtEl>
                                              <p:spTgt spid="462"/>
                                            </p:tgtEl>
                                          </p:cBhvr>
                                        </p:animEffect>
                                      </p:childTnLst>
                                    </p:cTn>
                                  </p:par>
                                </p:childTnLst>
                              </p:cTn>
                            </p:par>
                            <p:par>
                              <p:cTn id="50" fill="hold">
                                <p:stCondLst>
                                  <p:cond delay="3000"/>
                                </p:stCondLst>
                                <p:childTnLst>
                                  <p:par>
                                    <p:cTn id="51" presetID="14" presetClass="entr" presetSubtype="10" fill="hold" grpId="0" nodeType="afterEffect">
                                      <p:stCondLst>
                                        <p:cond delay="0"/>
                                      </p:stCondLst>
                                      <p:childTnLst>
                                        <p:set>
                                          <p:cBhvr>
                                            <p:cTn id="52" dur="1" fill="hold">
                                              <p:stCondLst>
                                                <p:cond delay="0"/>
                                              </p:stCondLst>
                                            </p:cTn>
                                            <p:tgtEl>
                                              <p:spTgt spid="464"/>
                                            </p:tgtEl>
                                            <p:attrNameLst>
                                              <p:attrName>style.visibility</p:attrName>
                                            </p:attrNameLst>
                                          </p:cBhvr>
                                          <p:to>
                                            <p:strVal val="visible"/>
                                          </p:to>
                                        </p:set>
                                        <p:animEffect transition="in" filter="randombar(horizontal)">
                                          <p:cBhvr>
                                            <p:cTn id="53" dur="500"/>
                                            <p:tgtEl>
                                              <p:spTgt spid="464"/>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469"/>
                                            </p:tgtEl>
                                            <p:attrNameLst>
                                              <p:attrName>style.visibility</p:attrName>
                                            </p:attrNameLst>
                                          </p:cBhvr>
                                          <p:to>
                                            <p:strVal val="visible"/>
                                          </p:to>
                                        </p:set>
                                        <p:anim calcmode="lin" valueType="num">
                                          <p:cBhvr>
                                            <p:cTn id="57" dur="500" fill="hold"/>
                                            <p:tgtEl>
                                              <p:spTgt spid="469"/>
                                            </p:tgtEl>
                                            <p:attrNameLst>
                                              <p:attrName>ppt_w</p:attrName>
                                            </p:attrNameLst>
                                          </p:cBhvr>
                                          <p:tavLst>
                                            <p:tav tm="0">
                                              <p:val>
                                                <p:fltVal val="0"/>
                                              </p:val>
                                            </p:tav>
                                            <p:tav tm="100000">
                                              <p:val>
                                                <p:strVal val="#ppt_w"/>
                                              </p:val>
                                            </p:tav>
                                          </p:tavLst>
                                        </p:anim>
                                        <p:anim calcmode="lin" valueType="num">
                                          <p:cBhvr>
                                            <p:cTn id="58" dur="500" fill="hold"/>
                                            <p:tgtEl>
                                              <p:spTgt spid="469"/>
                                            </p:tgtEl>
                                            <p:attrNameLst>
                                              <p:attrName>ppt_h</p:attrName>
                                            </p:attrNameLst>
                                          </p:cBhvr>
                                          <p:tavLst>
                                            <p:tav tm="0">
                                              <p:val>
                                                <p:fltVal val="0"/>
                                              </p:val>
                                            </p:tav>
                                            <p:tav tm="100000">
                                              <p:val>
                                                <p:strVal val="#ppt_h"/>
                                              </p:val>
                                            </p:tav>
                                          </p:tavLst>
                                        </p:anim>
                                        <p:animEffect transition="in" filter="fade">
                                          <p:cBhvr>
                                            <p:cTn id="59" dur="500"/>
                                            <p:tgtEl>
                                              <p:spTgt spid="469"/>
                                            </p:tgtEl>
                                          </p:cBhvr>
                                        </p:animEffect>
                                      </p:childTnLst>
                                    </p:cTn>
                                  </p:par>
                                </p:childTnLst>
                              </p:cTn>
                            </p:par>
                            <p:par>
                              <p:cTn id="60" fill="hold">
                                <p:stCondLst>
                                  <p:cond delay="4000"/>
                                </p:stCondLst>
                                <p:childTnLst>
                                  <p:par>
                                    <p:cTn id="61" presetID="14" presetClass="entr" presetSubtype="10" fill="hold" grpId="0" nodeType="afterEffect">
                                      <p:stCondLst>
                                        <p:cond delay="0"/>
                                      </p:stCondLst>
                                      <p:childTnLst>
                                        <p:set>
                                          <p:cBhvr>
                                            <p:cTn id="62" dur="1" fill="hold">
                                              <p:stCondLst>
                                                <p:cond delay="0"/>
                                              </p:stCondLst>
                                            </p:cTn>
                                            <p:tgtEl>
                                              <p:spTgt spid="465"/>
                                            </p:tgtEl>
                                            <p:attrNameLst>
                                              <p:attrName>style.visibility</p:attrName>
                                            </p:attrNameLst>
                                          </p:cBhvr>
                                          <p:to>
                                            <p:strVal val="visible"/>
                                          </p:to>
                                        </p:set>
                                        <p:animEffect transition="in" filter="randombar(horizontal)">
                                          <p:cBhvr>
                                            <p:cTn id="63" dur="500"/>
                                            <p:tgtEl>
                                              <p:spTgt spid="465"/>
                                            </p:tgtEl>
                                          </p:cBhvr>
                                        </p:animEffect>
                                      </p:childTnLst>
                                    </p:cTn>
                                  </p:par>
                                </p:childTnLst>
                              </p:cTn>
                            </p:par>
                            <p:par>
                              <p:cTn id="64" fill="hold">
                                <p:stCondLst>
                                  <p:cond delay="4500"/>
                                </p:stCondLst>
                                <p:childTnLst>
                                  <p:par>
                                    <p:cTn id="65" presetID="53" presetClass="entr" presetSubtype="16" fill="hold" grpId="0" nodeType="afterEffect">
                                      <p:stCondLst>
                                        <p:cond delay="0"/>
                                      </p:stCondLst>
                                      <p:childTnLst>
                                        <p:set>
                                          <p:cBhvr>
                                            <p:cTn id="66" dur="1" fill="hold">
                                              <p:stCondLst>
                                                <p:cond delay="0"/>
                                              </p:stCondLst>
                                            </p:cTn>
                                            <p:tgtEl>
                                              <p:spTgt spid="468"/>
                                            </p:tgtEl>
                                            <p:attrNameLst>
                                              <p:attrName>style.visibility</p:attrName>
                                            </p:attrNameLst>
                                          </p:cBhvr>
                                          <p:to>
                                            <p:strVal val="visible"/>
                                          </p:to>
                                        </p:set>
                                        <p:anim calcmode="lin" valueType="num">
                                          <p:cBhvr>
                                            <p:cTn id="67" dur="500" fill="hold"/>
                                            <p:tgtEl>
                                              <p:spTgt spid="468"/>
                                            </p:tgtEl>
                                            <p:attrNameLst>
                                              <p:attrName>ppt_w</p:attrName>
                                            </p:attrNameLst>
                                          </p:cBhvr>
                                          <p:tavLst>
                                            <p:tav tm="0">
                                              <p:val>
                                                <p:fltVal val="0"/>
                                              </p:val>
                                            </p:tav>
                                            <p:tav tm="100000">
                                              <p:val>
                                                <p:strVal val="#ppt_w"/>
                                              </p:val>
                                            </p:tav>
                                          </p:tavLst>
                                        </p:anim>
                                        <p:anim calcmode="lin" valueType="num">
                                          <p:cBhvr>
                                            <p:cTn id="68" dur="500" fill="hold"/>
                                            <p:tgtEl>
                                              <p:spTgt spid="468"/>
                                            </p:tgtEl>
                                            <p:attrNameLst>
                                              <p:attrName>ppt_h</p:attrName>
                                            </p:attrNameLst>
                                          </p:cBhvr>
                                          <p:tavLst>
                                            <p:tav tm="0">
                                              <p:val>
                                                <p:fltVal val="0"/>
                                              </p:val>
                                            </p:tav>
                                            <p:tav tm="100000">
                                              <p:val>
                                                <p:strVal val="#ppt_h"/>
                                              </p:val>
                                            </p:tav>
                                          </p:tavLst>
                                        </p:anim>
                                        <p:animEffect transition="in" filter="fade">
                                          <p:cBhvr>
                                            <p:cTn id="69" dur="500"/>
                                            <p:tgtEl>
                                              <p:spTgt spid="468"/>
                                            </p:tgtEl>
                                          </p:cBhvr>
                                        </p:animEffect>
                                      </p:childTnLst>
                                    </p:cTn>
                                  </p:par>
                                </p:childTnLst>
                              </p:cTn>
                            </p:par>
                            <p:par>
                              <p:cTn id="70" fill="hold">
                                <p:stCondLst>
                                  <p:cond delay="5000"/>
                                </p:stCondLst>
                                <p:childTnLst>
                                  <p:par>
                                    <p:cTn id="71" presetID="14" presetClass="entr" presetSubtype="10" fill="hold" grpId="0" nodeType="afterEffect">
                                      <p:stCondLst>
                                        <p:cond delay="0"/>
                                      </p:stCondLst>
                                      <p:childTnLst>
                                        <p:set>
                                          <p:cBhvr>
                                            <p:cTn id="72" dur="1" fill="hold">
                                              <p:stCondLst>
                                                <p:cond delay="0"/>
                                              </p:stCondLst>
                                            </p:cTn>
                                            <p:tgtEl>
                                              <p:spTgt spid="467"/>
                                            </p:tgtEl>
                                            <p:attrNameLst>
                                              <p:attrName>style.visibility</p:attrName>
                                            </p:attrNameLst>
                                          </p:cBhvr>
                                          <p:to>
                                            <p:strVal val="visible"/>
                                          </p:to>
                                        </p:set>
                                        <p:animEffect transition="in" filter="randombar(horizontal)">
                                          <p:cBhvr>
                                            <p:cTn id="73" dur="500"/>
                                            <p:tgtEl>
                                              <p:spTgt spid="467"/>
                                            </p:tgtEl>
                                          </p:cBhvr>
                                        </p:animEffect>
                                      </p:childTnLst>
                                    </p:cTn>
                                  </p:par>
                                </p:childTnLst>
                              </p:cTn>
                            </p:par>
                            <p:par>
                              <p:cTn id="74" fill="hold">
                                <p:stCondLst>
                                  <p:cond delay="5500"/>
                                </p:stCondLst>
                                <p:childTnLst>
                                  <p:par>
                                    <p:cTn id="75" presetID="53" presetClass="entr" presetSubtype="16" fill="hold" grpId="0" nodeType="afterEffect">
                                      <p:stCondLst>
                                        <p:cond delay="0"/>
                                      </p:stCondLst>
                                      <p:childTnLst>
                                        <p:set>
                                          <p:cBhvr>
                                            <p:cTn id="76" dur="1" fill="hold">
                                              <p:stCondLst>
                                                <p:cond delay="0"/>
                                              </p:stCondLst>
                                            </p:cTn>
                                            <p:tgtEl>
                                              <p:spTgt spid="471"/>
                                            </p:tgtEl>
                                            <p:attrNameLst>
                                              <p:attrName>style.visibility</p:attrName>
                                            </p:attrNameLst>
                                          </p:cBhvr>
                                          <p:to>
                                            <p:strVal val="visible"/>
                                          </p:to>
                                        </p:set>
                                        <p:anim calcmode="lin" valueType="num">
                                          <p:cBhvr>
                                            <p:cTn id="77" dur="500" fill="hold"/>
                                            <p:tgtEl>
                                              <p:spTgt spid="471"/>
                                            </p:tgtEl>
                                            <p:attrNameLst>
                                              <p:attrName>ppt_w</p:attrName>
                                            </p:attrNameLst>
                                          </p:cBhvr>
                                          <p:tavLst>
                                            <p:tav tm="0">
                                              <p:val>
                                                <p:fltVal val="0"/>
                                              </p:val>
                                            </p:tav>
                                            <p:tav tm="100000">
                                              <p:val>
                                                <p:strVal val="#ppt_w"/>
                                              </p:val>
                                            </p:tav>
                                          </p:tavLst>
                                        </p:anim>
                                        <p:anim calcmode="lin" valueType="num">
                                          <p:cBhvr>
                                            <p:cTn id="78" dur="500" fill="hold"/>
                                            <p:tgtEl>
                                              <p:spTgt spid="471"/>
                                            </p:tgtEl>
                                            <p:attrNameLst>
                                              <p:attrName>ppt_h</p:attrName>
                                            </p:attrNameLst>
                                          </p:cBhvr>
                                          <p:tavLst>
                                            <p:tav tm="0">
                                              <p:val>
                                                <p:fltVal val="0"/>
                                              </p:val>
                                            </p:tav>
                                            <p:tav tm="100000">
                                              <p:val>
                                                <p:strVal val="#ppt_h"/>
                                              </p:val>
                                            </p:tav>
                                          </p:tavLst>
                                        </p:anim>
                                        <p:animEffect transition="in" filter="fade">
                                          <p:cBhvr>
                                            <p:cTn id="79" dur="500"/>
                                            <p:tgtEl>
                                              <p:spTgt spid="471"/>
                                            </p:tgtEl>
                                          </p:cBhvr>
                                        </p:animEffect>
                                      </p:childTnLst>
                                    </p:cTn>
                                  </p:par>
                                </p:childTnLst>
                              </p:cTn>
                            </p:par>
                            <p:par>
                              <p:cTn id="80" fill="hold">
                                <p:stCondLst>
                                  <p:cond delay="6000"/>
                                </p:stCondLst>
                                <p:childTnLst>
                                  <p:par>
                                    <p:cTn id="81" presetID="14" presetClass="entr" presetSubtype="10" fill="hold" grpId="0" nodeType="afterEffect">
                                      <p:stCondLst>
                                        <p:cond delay="0"/>
                                      </p:stCondLst>
                                      <p:childTnLst>
                                        <p:set>
                                          <p:cBhvr>
                                            <p:cTn id="82" dur="1" fill="hold">
                                              <p:stCondLst>
                                                <p:cond delay="0"/>
                                              </p:stCondLst>
                                            </p:cTn>
                                            <p:tgtEl>
                                              <p:spTgt spid="466"/>
                                            </p:tgtEl>
                                            <p:attrNameLst>
                                              <p:attrName>style.visibility</p:attrName>
                                            </p:attrNameLst>
                                          </p:cBhvr>
                                          <p:to>
                                            <p:strVal val="visible"/>
                                          </p:to>
                                        </p:set>
                                        <p:animEffect transition="in" filter="randombar(horizontal)">
                                          <p:cBhvr>
                                            <p:cTn id="83" dur="500"/>
                                            <p:tgtEl>
                                              <p:spTgt spid="466"/>
                                            </p:tgtEl>
                                          </p:cBhvr>
                                        </p:animEffect>
                                      </p:childTnLst>
                                    </p:cTn>
                                  </p:par>
                                </p:childTnLst>
                              </p:cTn>
                            </p:par>
                            <p:par>
                              <p:cTn id="84" fill="hold">
                                <p:stCondLst>
                                  <p:cond delay="6500"/>
                                </p:stCondLst>
                                <p:childTnLst>
                                  <p:par>
                                    <p:cTn id="85" presetID="53" presetClass="entr" presetSubtype="16" fill="hold" grpId="0" nodeType="afterEffect">
                                      <p:stCondLst>
                                        <p:cond delay="0"/>
                                      </p:stCondLst>
                                      <p:childTnLst>
                                        <p:set>
                                          <p:cBhvr>
                                            <p:cTn id="86" dur="1" fill="hold">
                                              <p:stCondLst>
                                                <p:cond delay="0"/>
                                              </p:stCondLst>
                                            </p:cTn>
                                            <p:tgtEl>
                                              <p:spTgt spid="470"/>
                                            </p:tgtEl>
                                            <p:attrNameLst>
                                              <p:attrName>style.visibility</p:attrName>
                                            </p:attrNameLst>
                                          </p:cBhvr>
                                          <p:to>
                                            <p:strVal val="visible"/>
                                          </p:to>
                                        </p:set>
                                        <p:anim calcmode="lin" valueType="num">
                                          <p:cBhvr>
                                            <p:cTn id="87" dur="500" fill="hold"/>
                                            <p:tgtEl>
                                              <p:spTgt spid="470"/>
                                            </p:tgtEl>
                                            <p:attrNameLst>
                                              <p:attrName>ppt_w</p:attrName>
                                            </p:attrNameLst>
                                          </p:cBhvr>
                                          <p:tavLst>
                                            <p:tav tm="0">
                                              <p:val>
                                                <p:fltVal val="0"/>
                                              </p:val>
                                            </p:tav>
                                            <p:tav tm="100000">
                                              <p:val>
                                                <p:strVal val="#ppt_w"/>
                                              </p:val>
                                            </p:tav>
                                          </p:tavLst>
                                        </p:anim>
                                        <p:anim calcmode="lin" valueType="num">
                                          <p:cBhvr>
                                            <p:cTn id="88" dur="500" fill="hold"/>
                                            <p:tgtEl>
                                              <p:spTgt spid="470"/>
                                            </p:tgtEl>
                                            <p:attrNameLst>
                                              <p:attrName>ppt_h</p:attrName>
                                            </p:attrNameLst>
                                          </p:cBhvr>
                                          <p:tavLst>
                                            <p:tav tm="0">
                                              <p:val>
                                                <p:fltVal val="0"/>
                                              </p:val>
                                            </p:tav>
                                            <p:tav tm="100000">
                                              <p:val>
                                                <p:strVal val="#ppt_h"/>
                                              </p:val>
                                            </p:tav>
                                          </p:tavLst>
                                        </p:anim>
                                        <p:animEffect transition="in" filter="fade">
                                          <p:cBhvr>
                                            <p:cTn id="89" dur="500"/>
                                            <p:tgtEl>
                                              <p:spTgt spid="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 grpId="0"/>
          <p:bldP spid="463" grpId="0"/>
          <p:bldP spid="464" grpId="0"/>
          <p:bldP spid="465" grpId="0"/>
          <p:bldP spid="466" grpId="0"/>
          <p:bldP spid="467" grpId="0"/>
          <p:bldP spid="468" grpId="0"/>
          <p:bldP spid="469" grpId="0"/>
          <p:bldP spid="470" grpId="0"/>
          <p:bldP spid="471" grpId="0"/>
          <p:bldP spid="17"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22">
            <a:extLst>
              <a:ext uri="{FF2B5EF4-FFF2-40B4-BE49-F238E27FC236}">
                <a16:creationId xmlns:a16="http://schemas.microsoft.com/office/drawing/2014/main" id="{3FC89C38-0BE5-4636-B17E-204CC243F22A}"/>
              </a:ext>
            </a:extLst>
          </p:cNvPr>
          <p:cNvSpPr txBox="1"/>
          <p:nvPr/>
        </p:nvSpPr>
        <p:spPr>
          <a:xfrm>
            <a:off x="4932040" y="2151424"/>
            <a:ext cx="2973758" cy="45817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50397" tIns="25198" rIns="50397" bIns="25198" rtlCol="0">
            <a:spAutoFit/>
          </a:bodyPr>
          <a:lstStyle/>
          <a:p>
            <a:pPr fontAlgn="base">
              <a:lnSpc>
                <a:spcPct val="150000"/>
              </a:lnSpc>
              <a:spcBef>
                <a:spcPct val="0"/>
              </a:spcBef>
              <a:spcAft>
                <a:spcPct val="0"/>
              </a:spcAft>
              <a:defRPr/>
            </a:pPr>
            <a:r>
              <a:rPr lang="en-US" altLang="zh-CN" sz="882" dirty="0">
                <a:solidFill>
                  <a:schemeClr val="tx1">
                    <a:lumMod val="50000"/>
                    <a:lumOff val="50000"/>
                  </a:schemeClr>
                </a:solidFill>
                <a:latin typeface="微软雅黑" pitchFamily="34" charset="-122"/>
                <a:ea typeface="微软雅黑" pitchFamily="34" charset="-122"/>
              </a:rPr>
              <a:t>click to add your text here click to add your text here click to add your text here click to add your text here</a:t>
            </a:r>
            <a:endParaRPr lang="zh-CN" altLang="en-US" sz="882" dirty="0">
              <a:solidFill>
                <a:schemeClr val="tx1">
                  <a:lumMod val="50000"/>
                  <a:lumOff val="50000"/>
                </a:schemeClr>
              </a:solidFill>
              <a:latin typeface="微软雅黑" pitchFamily="34" charset="-122"/>
              <a:ea typeface="微软雅黑" pitchFamily="34" charset="-122"/>
            </a:endParaRPr>
          </a:p>
        </p:txBody>
      </p:sp>
      <p:sp>
        <p:nvSpPr>
          <p:cNvPr id="38" name="TextBox 14">
            <a:extLst>
              <a:ext uri="{FF2B5EF4-FFF2-40B4-BE49-F238E27FC236}">
                <a16:creationId xmlns:a16="http://schemas.microsoft.com/office/drawing/2014/main" id="{05EAF313-92A1-40CA-8D2B-B052E5C1ECED}"/>
              </a:ext>
            </a:extLst>
          </p:cNvPr>
          <p:cNvSpPr txBox="1"/>
          <p:nvPr/>
        </p:nvSpPr>
        <p:spPr>
          <a:xfrm>
            <a:off x="4860032" y="1772220"/>
            <a:ext cx="2730375" cy="523220"/>
          </a:xfrm>
          <a:prstGeom prst="rect">
            <a:avLst/>
          </a:prstGeom>
          <a:noFill/>
        </p:spPr>
        <p:txBody>
          <a:bodyPr wrap="square" rtlCol="0">
            <a:spAutoFit/>
          </a:bodyPr>
          <a:lstStyle/>
          <a:p>
            <a:r>
              <a:rPr lang="en-US" altLang="zh-CN" sz="2800" b="1" dirty="0">
                <a:solidFill>
                  <a:schemeClr val="accent6"/>
                </a:solidFill>
                <a:latin typeface="方正字迹-童体硬笔字体" panose="02010600010101010101" pitchFamily="2" charset="-122"/>
                <a:ea typeface="方正字迹-童体硬笔字体" panose="02010600010101010101" pitchFamily="2" charset="-122"/>
                <a:cs typeface="方正豪体简体" panose="03000509000000000000" pitchFamily="65" charset="-122"/>
              </a:rPr>
              <a:t>Add title text</a:t>
            </a:r>
            <a:endParaRPr lang="zh-CN" altLang="en-US" sz="2800" b="1" dirty="0">
              <a:solidFill>
                <a:schemeClr val="accent6"/>
              </a:solidFill>
              <a:latin typeface="方正字迹-童体硬笔字体" panose="02010600010101010101" pitchFamily="2" charset="-122"/>
              <a:ea typeface="方正字迹-童体硬笔字体" panose="02010600010101010101" pitchFamily="2" charset="-122"/>
              <a:cs typeface="方正豪体简体" panose="03000509000000000000" pitchFamily="65" charset="-122"/>
            </a:endParaRPr>
          </a:p>
        </p:txBody>
      </p:sp>
      <p:sp>
        <p:nvSpPr>
          <p:cNvPr id="39" name="文本框 22">
            <a:extLst>
              <a:ext uri="{FF2B5EF4-FFF2-40B4-BE49-F238E27FC236}">
                <a16:creationId xmlns:a16="http://schemas.microsoft.com/office/drawing/2014/main" id="{84436FC5-8F00-402A-9467-FC447331F507}"/>
              </a:ext>
            </a:extLst>
          </p:cNvPr>
          <p:cNvSpPr txBox="1"/>
          <p:nvPr/>
        </p:nvSpPr>
        <p:spPr>
          <a:xfrm>
            <a:off x="4932040" y="3410509"/>
            <a:ext cx="2973758" cy="43419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50397" tIns="25198" rIns="50397" bIns="25198" rtlCol="0">
            <a:spAutoFit/>
          </a:bodyPr>
          <a:lstStyle/>
          <a:p>
            <a:pPr fontAlgn="base">
              <a:lnSpc>
                <a:spcPct val="150000"/>
              </a:lnSpc>
              <a:spcBef>
                <a:spcPct val="0"/>
              </a:spcBef>
              <a:spcAft>
                <a:spcPct val="0"/>
              </a:spcAft>
              <a:defRPr/>
            </a:pPr>
            <a:r>
              <a:rPr lang="en-US" altLang="zh-CN" sz="882" dirty="0">
                <a:solidFill>
                  <a:schemeClr val="tx1">
                    <a:lumMod val="50000"/>
                    <a:lumOff val="50000"/>
                  </a:schemeClr>
                </a:solidFill>
                <a:latin typeface="微软雅黑" pitchFamily="34" charset="-122"/>
                <a:ea typeface="微软雅黑" pitchFamily="34" charset="-122"/>
              </a:rPr>
              <a:t>click to add your text here click to add your text </a:t>
            </a:r>
            <a:r>
              <a:rPr lang="en-US" altLang="zh-CN" sz="882" dirty="0" smtClean="0">
                <a:solidFill>
                  <a:schemeClr val="tx1">
                    <a:lumMod val="50000"/>
                    <a:lumOff val="50000"/>
                  </a:schemeClr>
                </a:solidFill>
                <a:latin typeface="微软雅黑" pitchFamily="34" charset="-122"/>
                <a:ea typeface="微软雅黑" pitchFamily="34" charset="-122"/>
              </a:rPr>
              <a:t>here</a:t>
            </a:r>
            <a:r>
              <a:rPr lang="zh-CN" altLang="en-US" sz="882" dirty="0">
                <a:solidFill>
                  <a:schemeClr val="tx1">
                    <a:lumMod val="50000"/>
                    <a:lumOff val="50000"/>
                  </a:schemeClr>
                </a:solidFill>
                <a:latin typeface="微软雅黑" pitchFamily="34" charset="-122"/>
                <a:ea typeface="微软雅黑" pitchFamily="34" charset="-122"/>
              </a:rPr>
              <a:t> </a:t>
            </a:r>
            <a:r>
              <a:rPr lang="en-US" altLang="zh-CN" sz="882" dirty="0">
                <a:solidFill>
                  <a:schemeClr val="tx1">
                    <a:lumMod val="50000"/>
                    <a:lumOff val="50000"/>
                  </a:schemeClr>
                </a:solidFill>
                <a:latin typeface="微软雅黑" pitchFamily="34" charset="-122"/>
                <a:ea typeface="微软雅黑" pitchFamily="34" charset="-122"/>
              </a:rPr>
              <a:t>click to add your text here click to add your text here</a:t>
            </a:r>
          </a:p>
        </p:txBody>
      </p:sp>
      <p:sp>
        <p:nvSpPr>
          <p:cNvPr id="40" name="TextBox 14">
            <a:extLst>
              <a:ext uri="{FF2B5EF4-FFF2-40B4-BE49-F238E27FC236}">
                <a16:creationId xmlns:a16="http://schemas.microsoft.com/office/drawing/2014/main" id="{066F6243-F8CB-4DF9-AFB4-83B66DDA8006}"/>
              </a:ext>
            </a:extLst>
          </p:cNvPr>
          <p:cNvSpPr txBox="1"/>
          <p:nvPr/>
        </p:nvSpPr>
        <p:spPr>
          <a:xfrm>
            <a:off x="4860032" y="3031305"/>
            <a:ext cx="2730375" cy="523220"/>
          </a:xfrm>
          <a:prstGeom prst="rect">
            <a:avLst/>
          </a:prstGeom>
          <a:noFill/>
        </p:spPr>
        <p:txBody>
          <a:bodyPr wrap="square" rtlCol="0">
            <a:spAutoFit/>
          </a:bodyPr>
          <a:lstStyle/>
          <a:p>
            <a:r>
              <a:rPr lang="en-US" altLang="zh-CN" sz="2800" b="1" dirty="0">
                <a:solidFill>
                  <a:schemeClr val="accent6"/>
                </a:solidFill>
                <a:latin typeface="方正字迹-童体硬笔字体" panose="02010600010101010101" pitchFamily="2" charset="-122"/>
                <a:ea typeface="方正字迹-童体硬笔字体" panose="02010600010101010101" pitchFamily="2" charset="-122"/>
                <a:cs typeface="方正豪体简体" panose="03000509000000000000" pitchFamily="65" charset="-122"/>
              </a:rPr>
              <a:t>Add title text</a:t>
            </a:r>
            <a:endParaRPr lang="zh-CN" altLang="en-US" sz="2800" b="1" dirty="0">
              <a:solidFill>
                <a:schemeClr val="accent6"/>
              </a:solidFill>
              <a:latin typeface="方正字迹-童体硬笔字体" panose="02010600010101010101" pitchFamily="2" charset="-122"/>
              <a:ea typeface="方正字迹-童体硬笔字体" panose="02010600010101010101" pitchFamily="2" charset="-122"/>
              <a:cs typeface="方正豪体简体" panose="03000509000000000000" pitchFamily="65" charset="-122"/>
            </a:endParaRPr>
          </a:p>
        </p:txBody>
      </p:sp>
      <p:pic>
        <p:nvPicPr>
          <p:cNvPr id="3" name="图片 2">
            <a:extLst>
              <a:ext uri="{FF2B5EF4-FFF2-40B4-BE49-F238E27FC236}">
                <a16:creationId xmlns:a16="http://schemas.microsoft.com/office/drawing/2014/main" id="{B8F19346-0B13-4347-9C03-21792A4A82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5656" y="1348408"/>
            <a:ext cx="2808312" cy="3103361"/>
          </a:xfrm>
          <a:prstGeom prst="rect">
            <a:avLst/>
          </a:prstGeom>
        </p:spPr>
      </p:pic>
      <p:sp>
        <p:nvSpPr>
          <p:cNvPr id="7" name="文本框 6">
            <a:extLst>
              <a:ext uri="{FF2B5EF4-FFF2-40B4-BE49-F238E27FC236}">
                <a16:creationId xmlns:a16="http://schemas.microsoft.com/office/drawing/2014/main" id="{20FC59D9-BC87-4558-9DC4-DAB3B6B4E756}"/>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8" name="图片 7">
            <a:extLst>
              <a:ext uri="{FF2B5EF4-FFF2-40B4-BE49-F238E27FC236}">
                <a16:creationId xmlns:a16="http://schemas.microsoft.com/office/drawing/2014/main" id="{FC3548E1-949D-449D-91FD-D4428305B2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13365880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56000">
                                          <p:cBhvr additive="base">
                                            <p:cTn id="7" dur="1000" fill="hold"/>
                                            <p:tgtEl>
                                              <p:spTgt spid="8"/>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par>
                                    <p:cTn id="26" presetID="47"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ppt_w</p:attrName>
                                            </p:attrNameLst>
                                          </p:cBhvr>
                                          <p:tavLst>
                                            <p:tav tm="0">
                                              <p:val>
                                                <p:fltVal val="0"/>
                                              </p:val>
                                            </p:tav>
                                            <p:tav tm="100000">
                                              <p:val>
                                                <p:strVal val="#ppt_w"/>
                                              </p:val>
                                            </p:tav>
                                          </p:tavLst>
                                        </p:anim>
                                        <p:anim calcmode="lin" valueType="num">
                                          <p:cBhvr>
                                            <p:cTn id="35" dur="500" fill="hold"/>
                                            <p:tgtEl>
                                              <p:spTgt spid="40"/>
                                            </p:tgtEl>
                                            <p:attrNameLst>
                                              <p:attrName>ppt_h</p:attrName>
                                            </p:attrNameLst>
                                          </p:cBhvr>
                                          <p:tavLst>
                                            <p:tav tm="0">
                                              <p:val>
                                                <p:fltVal val="0"/>
                                              </p:val>
                                            </p:tav>
                                            <p:tav tm="100000">
                                              <p:val>
                                                <p:strVal val="#ppt_h"/>
                                              </p:val>
                                            </p:tav>
                                          </p:tavLst>
                                        </p:anim>
                                        <p:animEffect transition="in" filter="fade">
                                          <p:cBhvr>
                                            <p:cTn id="36" dur="500"/>
                                            <p:tgtEl>
                                              <p:spTgt spid="40"/>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1000"/>
                                            <p:tgtEl>
                                              <p:spTgt spid="39"/>
                                            </p:tgtEl>
                                          </p:cBhvr>
                                        </p:animEffect>
                                        <p:anim calcmode="lin" valueType="num">
                                          <p:cBhvr>
                                            <p:cTn id="40" dur="1000" fill="hold"/>
                                            <p:tgtEl>
                                              <p:spTgt spid="39"/>
                                            </p:tgtEl>
                                            <p:attrNameLst>
                                              <p:attrName>ppt_x</p:attrName>
                                            </p:attrNameLst>
                                          </p:cBhvr>
                                          <p:tavLst>
                                            <p:tav tm="0">
                                              <p:val>
                                                <p:strVal val="#ppt_x"/>
                                              </p:val>
                                            </p:tav>
                                            <p:tav tm="100000">
                                              <p:val>
                                                <p:strVal val="#ppt_x"/>
                                              </p:val>
                                            </p:tav>
                                          </p:tavLst>
                                        </p:anim>
                                        <p:anim calcmode="lin" valueType="num">
                                          <p:cBhvr>
                                            <p:cTn id="4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ppt_x</p:attrName>
                                            </p:attrNameLst>
                                          </p:cBhvr>
                                          <p:tavLst>
                                            <p:tav tm="0">
                                              <p:val>
                                                <p:strVal val="#ppt_x-#ppt_w*1.125000"/>
                                              </p:val>
                                            </p:tav>
                                            <p:tav tm="100000">
                                              <p:val>
                                                <p:strVal val="#ppt_x"/>
                                              </p:val>
                                            </p:tav>
                                          </p:tavLst>
                                        </p:anim>
                                        <p:animEffect transition="in" filter="wipe(right)">
                                          <p:cBhvr>
                                            <p:cTn id="13" dur="500"/>
                                            <p:tgtEl>
                                              <p:spTgt spid="7"/>
                                            </p:tgtEl>
                                          </p:cBhvr>
                                        </p:animEffect>
                                      </p:childTnLst>
                                    </p:cTn>
                                  </p:par>
                                </p:childTnLst>
                              </p:cTn>
                            </p:par>
                            <p:par>
                              <p:cTn id="14" fill="hold">
                                <p:stCondLst>
                                  <p:cond delay="15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fltVal val="0"/>
                                              </p:val>
                                            </p:tav>
                                            <p:tav tm="100000">
                                              <p:val>
                                                <p:strVal val="#ppt_w"/>
                                              </p:val>
                                            </p:tav>
                                          </p:tavLst>
                                        </p:anim>
                                        <p:anim calcmode="lin" valueType="num">
                                          <p:cBhvr>
                                            <p:cTn id="24" dur="500" fill="hold"/>
                                            <p:tgtEl>
                                              <p:spTgt spid="38"/>
                                            </p:tgtEl>
                                            <p:attrNameLst>
                                              <p:attrName>ppt_h</p:attrName>
                                            </p:attrNameLst>
                                          </p:cBhvr>
                                          <p:tavLst>
                                            <p:tav tm="0">
                                              <p:val>
                                                <p:fltVal val="0"/>
                                              </p:val>
                                            </p:tav>
                                            <p:tav tm="100000">
                                              <p:val>
                                                <p:strVal val="#ppt_h"/>
                                              </p:val>
                                            </p:tav>
                                          </p:tavLst>
                                        </p:anim>
                                        <p:animEffect transition="in" filter="fade">
                                          <p:cBhvr>
                                            <p:cTn id="25" dur="500"/>
                                            <p:tgtEl>
                                              <p:spTgt spid="38"/>
                                            </p:tgtEl>
                                          </p:cBhvr>
                                        </p:animEffect>
                                      </p:childTnLst>
                                    </p:cTn>
                                  </p:par>
                                  <p:par>
                                    <p:cTn id="26" presetID="47" presetClass="entr" presetSubtype="0"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1000"/>
                                            <p:tgtEl>
                                              <p:spTgt spid="37"/>
                                            </p:tgtEl>
                                          </p:cBhvr>
                                        </p:animEffect>
                                        <p:anim calcmode="lin" valueType="num">
                                          <p:cBhvr>
                                            <p:cTn id="29" dur="1000" fill="hold"/>
                                            <p:tgtEl>
                                              <p:spTgt spid="37"/>
                                            </p:tgtEl>
                                            <p:attrNameLst>
                                              <p:attrName>ppt_x</p:attrName>
                                            </p:attrNameLst>
                                          </p:cBhvr>
                                          <p:tavLst>
                                            <p:tav tm="0">
                                              <p:val>
                                                <p:strVal val="#ppt_x"/>
                                              </p:val>
                                            </p:tav>
                                            <p:tav tm="100000">
                                              <p:val>
                                                <p:strVal val="#ppt_x"/>
                                              </p:val>
                                            </p:tav>
                                          </p:tavLst>
                                        </p:anim>
                                        <p:anim calcmode="lin" valueType="num">
                                          <p:cBhvr>
                                            <p:cTn id="30" dur="1000" fill="hold"/>
                                            <p:tgtEl>
                                              <p:spTgt spid="37"/>
                                            </p:tgtEl>
                                            <p:attrNameLst>
                                              <p:attrName>ppt_y</p:attrName>
                                            </p:attrNameLst>
                                          </p:cBhvr>
                                          <p:tavLst>
                                            <p:tav tm="0">
                                              <p:val>
                                                <p:strVal val="#ppt_y-.1"/>
                                              </p:val>
                                            </p:tav>
                                            <p:tav tm="100000">
                                              <p:val>
                                                <p:strVal val="#ppt_y"/>
                                              </p:val>
                                            </p:tav>
                                          </p:tavLst>
                                        </p:anim>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ppt_w</p:attrName>
                                            </p:attrNameLst>
                                          </p:cBhvr>
                                          <p:tavLst>
                                            <p:tav tm="0">
                                              <p:val>
                                                <p:fltVal val="0"/>
                                              </p:val>
                                            </p:tav>
                                            <p:tav tm="100000">
                                              <p:val>
                                                <p:strVal val="#ppt_w"/>
                                              </p:val>
                                            </p:tav>
                                          </p:tavLst>
                                        </p:anim>
                                        <p:anim calcmode="lin" valueType="num">
                                          <p:cBhvr>
                                            <p:cTn id="35" dur="500" fill="hold"/>
                                            <p:tgtEl>
                                              <p:spTgt spid="40"/>
                                            </p:tgtEl>
                                            <p:attrNameLst>
                                              <p:attrName>ppt_h</p:attrName>
                                            </p:attrNameLst>
                                          </p:cBhvr>
                                          <p:tavLst>
                                            <p:tav tm="0">
                                              <p:val>
                                                <p:fltVal val="0"/>
                                              </p:val>
                                            </p:tav>
                                            <p:tav tm="100000">
                                              <p:val>
                                                <p:strVal val="#ppt_h"/>
                                              </p:val>
                                            </p:tav>
                                          </p:tavLst>
                                        </p:anim>
                                        <p:animEffect transition="in" filter="fade">
                                          <p:cBhvr>
                                            <p:cTn id="36" dur="500"/>
                                            <p:tgtEl>
                                              <p:spTgt spid="40"/>
                                            </p:tgtEl>
                                          </p:cBhvr>
                                        </p:animEffect>
                                      </p:childTnLst>
                                    </p:cTn>
                                  </p:par>
                                  <p:par>
                                    <p:cTn id="37" presetID="47"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1000"/>
                                            <p:tgtEl>
                                              <p:spTgt spid="39"/>
                                            </p:tgtEl>
                                          </p:cBhvr>
                                        </p:animEffect>
                                        <p:anim calcmode="lin" valueType="num">
                                          <p:cBhvr>
                                            <p:cTn id="40" dur="1000" fill="hold"/>
                                            <p:tgtEl>
                                              <p:spTgt spid="39"/>
                                            </p:tgtEl>
                                            <p:attrNameLst>
                                              <p:attrName>ppt_x</p:attrName>
                                            </p:attrNameLst>
                                          </p:cBhvr>
                                          <p:tavLst>
                                            <p:tav tm="0">
                                              <p:val>
                                                <p:strVal val="#ppt_x"/>
                                              </p:val>
                                            </p:tav>
                                            <p:tav tm="100000">
                                              <p:val>
                                                <p:strVal val="#ppt_x"/>
                                              </p:val>
                                            </p:tav>
                                          </p:tavLst>
                                        </p:anim>
                                        <p:anim calcmode="lin" valueType="num">
                                          <p:cBhvr>
                                            <p:cTn id="4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7"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a:extLst>
              <a:ext uri="{FF2B5EF4-FFF2-40B4-BE49-F238E27FC236}">
                <a16:creationId xmlns:a16="http://schemas.microsoft.com/office/drawing/2014/main" id="{11B859AD-BCF6-47D1-87E1-67292EFD86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150" t="859" r="14572" b="-859"/>
          <a:stretch>
            <a:fillRect/>
          </a:stretch>
        </p:blipFill>
        <p:spPr>
          <a:xfrm>
            <a:off x="5163856" y="1484873"/>
            <a:ext cx="2687594" cy="3234762"/>
          </a:xfrm>
          <a:prstGeom prst="rect">
            <a:avLst/>
          </a:prstGeom>
        </p:spPr>
      </p:pic>
      <p:sp>
        <p:nvSpPr>
          <p:cNvPr id="25" name="矩形 24">
            <a:extLst>
              <a:ext uri="{FF2B5EF4-FFF2-40B4-BE49-F238E27FC236}">
                <a16:creationId xmlns:a16="http://schemas.microsoft.com/office/drawing/2014/main" id="{5AD45337-6283-4901-93D3-EA2DB7DB58B3}"/>
              </a:ext>
            </a:extLst>
          </p:cNvPr>
          <p:cNvSpPr/>
          <p:nvPr/>
        </p:nvSpPr>
        <p:spPr>
          <a:xfrm>
            <a:off x="6043769" y="2302429"/>
            <a:ext cx="1296550" cy="507831"/>
          </a:xfrm>
          <a:prstGeom prst="rect">
            <a:avLst/>
          </a:prstGeom>
        </p:spPr>
        <p:txBody>
          <a:bodyPr wrap="square">
            <a:spAutoFit/>
          </a:bodyPr>
          <a:lstStyle/>
          <a:p>
            <a:r>
              <a:rPr lang="en-US" altLang="zh-CN" sz="1350" b="1" dirty="0">
                <a:solidFill>
                  <a:srgbClr val="00B0F0"/>
                </a:solidFill>
              </a:rPr>
              <a:t>click to add your text </a:t>
            </a:r>
            <a:r>
              <a:rPr lang="en-US" altLang="zh-CN" sz="1350" b="1" dirty="0" smtClean="0">
                <a:solidFill>
                  <a:srgbClr val="00B0F0"/>
                </a:solidFill>
              </a:rPr>
              <a:t>here</a:t>
            </a:r>
            <a:endParaRPr lang="zh-CN" altLang="en-US" sz="1350" b="1" dirty="0"/>
          </a:p>
        </p:txBody>
      </p:sp>
      <p:grpSp>
        <p:nvGrpSpPr>
          <p:cNvPr id="26" name="组合 25">
            <a:extLst>
              <a:ext uri="{FF2B5EF4-FFF2-40B4-BE49-F238E27FC236}">
                <a16:creationId xmlns:a16="http://schemas.microsoft.com/office/drawing/2014/main" id="{1CFE3589-064D-47FE-9E61-A5C79023C4ED}"/>
              </a:ext>
            </a:extLst>
          </p:cNvPr>
          <p:cNvGrpSpPr/>
          <p:nvPr/>
        </p:nvGrpSpPr>
        <p:grpSpPr>
          <a:xfrm>
            <a:off x="1602737" y="2083511"/>
            <a:ext cx="987123" cy="903161"/>
            <a:chOff x="498683" y="1326405"/>
            <a:chExt cx="1316164" cy="1204214"/>
          </a:xfrm>
        </p:grpSpPr>
        <p:pic>
          <p:nvPicPr>
            <p:cNvPr id="27" name="图片 26">
              <a:extLst>
                <a:ext uri="{FF2B5EF4-FFF2-40B4-BE49-F238E27FC236}">
                  <a16:creationId xmlns:a16="http://schemas.microsoft.com/office/drawing/2014/main" id="{344C50AB-CE87-4D59-8042-810570F3AD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683" y="1326405"/>
              <a:ext cx="1316164" cy="1204214"/>
            </a:xfrm>
            <a:prstGeom prst="rect">
              <a:avLst/>
            </a:prstGeom>
          </p:spPr>
        </p:pic>
        <p:sp>
          <p:nvSpPr>
            <p:cNvPr id="28" name="文本框 27">
              <a:extLst>
                <a:ext uri="{FF2B5EF4-FFF2-40B4-BE49-F238E27FC236}">
                  <a16:creationId xmlns:a16="http://schemas.microsoft.com/office/drawing/2014/main" id="{5D6BE03C-C86B-4AD2-A0E3-C68CEDC53EC9}"/>
                </a:ext>
              </a:extLst>
            </p:cNvPr>
            <p:cNvSpPr txBox="1"/>
            <p:nvPr/>
          </p:nvSpPr>
          <p:spPr>
            <a:xfrm>
              <a:off x="1162054" y="1326405"/>
              <a:ext cx="459955" cy="738664"/>
            </a:xfrm>
            <a:prstGeom prst="rect">
              <a:avLst/>
            </a:prstGeom>
            <a:noFill/>
          </p:spPr>
          <p:txBody>
            <a:bodyPr wrap="none" rtlCol="0">
              <a:spAutoFit/>
            </a:bodyPr>
            <a:lstStyle/>
            <a:p>
              <a:r>
                <a:rPr lang="en-US" altLang="zh-CN" sz="3000" b="1" dirty="0">
                  <a:solidFill>
                    <a:srgbClr val="FF6600"/>
                  </a:solidFill>
                  <a:latin typeface="Showcard Gothic" pitchFamily="82" charset="0"/>
                </a:rPr>
                <a:t>1</a:t>
              </a:r>
              <a:endParaRPr lang="zh-CN" altLang="en-US" sz="3000" b="1" dirty="0">
                <a:solidFill>
                  <a:srgbClr val="FF6600"/>
                </a:solidFill>
                <a:latin typeface="Showcard Gothic" pitchFamily="82" charset="0"/>
              </a:endParaRPr>
            </a:p>
          </p:txBody>
        </p:sp>
      </p:grpSp>
      <p:grpSp>
        <p:nvGrpSpPr>
          <p:cNvPr id="29" name="组合 28">
            <a:extLst>
              <a:ext uri="{FF2B5EF4-FFF2-40B4-BE49-F238E27FC236}">
                <a16:creationId xmlns:a16="http://schemas.microsoft.com/office/drawing/2014/main" id="{36037253-39B5-4C46-81B1-B4AAFE858226}"/>
              </a:ext>
            </a:extLst>
          </p:cNvPr>
          <p:cNvGrpSpPr/>
          <p:nvPr/>
        </p:nvGrpSpPr>
        <p:grpSpPr>
          <a:xfrm>
            <a:off x="2934785" y="2810260"/>
            <a:ext cx="884144" cy="895865"/>
            <a:chOff x="2274747" y="2295403"/>
            <a:chExt cx="1178858" cy="1194487"/>
          </a:xfrm>
        </p:grpSpPr>
        <p:pic>
          <p:nvPicPr>
            <p:cNvPr id="30" name="图片 29">
              <a:extLst>
                <a:ext uri="{FF2B5EF4-FFF2-40B4-BE49-F238E27FC236}">
                  <a16:creationId xmlns:a16="http://schemas.microsoft.com/office/drawing/2014/main" id="{1BCC64BE-E729-4A94-A22C-6298B12713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4747" y="2295403"/>
              <a:ext cx="1178858" cy="1194487"/>
            </a:xfrm>
            <a:prstGeom prst="rect">
              <a:avLst/>
            </a:prstGeom>
          </p:spPr>
        </p:pic>
        <p:sp>
          <p:nvSpPr>
            <p:cNvPr id="31" name="文本框 30">
              <a:extLst>
                <a:ext uri="{FF2B5EF4-FFF2-40B4-BE49-F238E27FC236}">
                  <a16:creationId xmlns:a16="http://schemas.microsoft.com/office/drawing/2014/main" id="{DAFBF179-7EAE-4056-9A83-3406A16202FF}"/>
                </a:ext>
              </a:extLst>
            </p:cNvPr>
            <p:cNvSpPr txBox="1"/>
            <p:nvPr/>
          </p:nvSpPr>
          <p:spPr>
            <a:xfrm>
              <a:off x="2872763" y="2538703"/>
              <a:ext cx="481328" cy="738664"/>
            </a:xfrm>
            <a:prstGeom prst="rect">
              <a:avLst/>
            </a:prstGeom>
            <a:noFill/>
          </p:spPr>
          <p:txBody>
            <a:bodyPr wrap="none" rtlCol="0">
              <a:spAutoFit/>
            </a:bodyPr>
            <a:lstStyle/>
            <a:p>
              <a:r>
                <a:rPr lang="en-US" altLang="zh-CN" sz="3000" b="1" dirty="0">
                  <a:solidFill>
                    <a:schemeClr val="accent6">
                      <a:lumMod val="75000"/>
                    </a:schemeClr>
                  </a:solidFill>
                  <a:latin typeface="Showcard Gothic" pitchFamily="82" charset="0"/>
                </a:rPr>
                <a:t>2</a:t>
              </a:r>
              <a:endParaRPr lang="zh-CN" altLang="en-US" sz="3000" b="1" dirty="0">
                <a:solidFill>
                  <a:schemeClr val="accent6">
                    <a:lumMod val="75000"/>
                  </a:schemeClr>
                </a:solidFill>
                <a:latin typeface="Showcard Gothic" pitchFamily="82" charset="0"/>
              </a:endParaRPr>
            </a:p>
          </p:txBody>
        </p:sp>
      </p:grpSp>
      <p:grpSp>
        <p:nvGrpSpPr>
          <p:cNvPr id="32" name="组合 31">
            <a:extLst>
              <a:ext uri="{FF2B5EF4-FFF2-40B4-BE49-F238E27FC236}">
                <a16:creationId xmlns:a16="http://schemas.microsoft.com/office/drawing/2014/main" id="{460572E7-3757-4675-AE2C-186C854109D4}"/>
              </a:ext>
            </a:extLst>
          </p:cNvPr>
          <p:cNvGrpSpPr/>
          <p:nvPr/>
        </p:nvGrpSpPr>
        <p:grpSpPr>
          <a:xfrm>
            <a:off x="4323930" y="2200816"/>
            <a:ext cx="862225" cy="808940"/>
            <a:chOff x="4126940" y="1482811"/>
            <a:chExt cx="1149633" cy="1078587"/>
          </a:xfrm>
        </p:grpSpPr>
        <p:pic>
          <p:nvPicPr>
            <p:cNvPr id="33" name="图片 32">
              <a:extLst>
                <a:ext uri="{FF2B5EF4-FFF2-40B4-BE49-F238E27FC236}">
                  <a16:creationId xmlns:a16="http://schemas.microsoft.com/office/drawing/2014/main" id="{7703DBF9-7B4D-4D28-81D8-0A299924153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6940" y="1482811"/>
              <a:ext cx="1149633" cy="1047808"/>
            </a:xfrm>
            <a:prstGeom prst="rect">
              <a:avLst/>
            </a:prstGeom>
          </p:spPr>
        </p:pic>
        <p:sp>
          <p:nvSpPr>
            <p:cNvPr id="34" name="文本框 33">
              <a:extLst>
                <a:ext uri="{FF2B5EF4-FFF2-40B4-BE49-F238E27FC236}">
                  <a16:creationId xmlns:a16="http://schemas.microsoft.com/office/drawing/2014/main" id="{12F257DA-CAFE-48A8-BB3D-2E3146476A4B}"/>
                </a:ext>
              </a:extLst>
            </p:cNvPr>
            <p:cNvSpPr txBox="1"/>
            <p:nvPr/>
          </p:nvSpPr>
          <p:spPr>
            <a:xfrm>
              <a:off x="4275621" y="1822734"/>
              <a:ext cx="498427" cy="738664"/>
            </a:xfrm>
            <a:prstGeom prst="rect">
              <a:avLst/>
            </a:prstGeom>
            <a:noFill/>
          </p:spPr>
          <p:txBody>
            <a:bodyPr wrap="none" rtlCol="0">
              <a:spAutoFit/>
            </a:bodyPr>
            <a:lstStyle/>
            <a:p>
              <a:r>
                <a:rPr lang="en-US" altLang="zh-CN" sz="3000" b="1" dirty="0">
                  <a:solidFill>
                    <a:srgbClr val="212C7A"/>
                  </a:solidFill>
                  <a:latin typeface="Showcard Gothic" pitchFamily="82" charset="0"/>
                </a:rPr>
                <a:t>3</a:t>
              </a:r>
              <a:endParaRPr lang="zh-CN" altLang="en-US" sz="3000" b="1" dirty="0">
                <a:solidFill>
                  <a:srgbClr val="212C7A"/>
                </a:solidFill>
                <a:latin typeface="Showcard Gothic" pitchFamily="82" charset="0"/>
              </a:endParaRPr>
            </a:p>
          </p:txBody>
        </p:sp>
      </p:grpSp>
      <p:sp>
        <p:nvSpPr>
          <p:cNvPr id="35" name="文本框 34">
            <a:extLst>
              <a:ext uri="{FF2B5EF4-FFF2-40B4-BE49-F238E27FC236}">
                <a16:creationId xmlns:a16="http://schemas.microsoft.com/office/drawing/2014/main" id="{689ED6EE-5D7C-4C8E-AE63-6DA56E9AC869}"/>
              </a:ext>
            </a:extLst>
          </p:cNvPr>
          <p:cNvSpPr txBox="1"/>
          <p:nvPr/>
        </p:nvSpPr>
        <p:spPr>
          <a:xfrm>
            <a:off x="1550904" y="1562170"/>
            <a:ext cx="1376207" cy="577081"/>
          </a:xfrm>
          <a:prstGeom prst="rect">
            <a:avLst/>
          </a:prstGeom>
          <a:noFill/>
        </p:spPr>
        <p:txBody>
          <a:bodyPr wrap="square" rtlCol="0">
            <a:spAutoFit/>
          </a:bodyPr>
          <a:lstStyle/>
          <a:p>
            <a:r>
              <a:rPr lang="en-US" altLang="zh-CN" sz="1050" b="1" dirty="0">
                <a:solidFill>
                  <a:srgbClr val="FF6600"/>
                </a:solidFill>
              </a:rPr>
              <a:t>click to add your text here click to add your text here</a:t>
            </a:r>
            <a:endParaRPr lang="zh-CN" altLang="en-US" sz="1050" b="1" dirty="0">
              <a:solidFill>
                <a:srgbClr val="FF6600"/>
              </a:solidFill>
            </a:endParaRPr>
          </a:p>
        </p:txBody>
      </p:sp>
      <p:sp>
        <p:nvSpPr>
          <p:cNvPr id="36" name="文本框 35">
            <a:extLst>
              <a:ext uri="{FF2B5EF4-FFF2-40B4-BE49-F238E27FC236}">
                <a16:creationId xmlns:a16="http://schemas.microsoft.com/office/drawing/2014/main" id="{9EE9B9AC-60CA-4E62-AA78-8D3B0237D9D8}"/>
              </a:ext>
            </a:extLst>
          </p:cNvPr>
          <p:cNvSpPr txBox="1"/>
          <p:nvPr/>
        </p:nvSpPr>
        <p:spPr>
          <a:xfrm>
            <a:off x="2695193" y="3871029"/>
            <a:ext cx="1376207" cy="577081"/>
          </a:xfrm>
          <a:prstGeom prst="rect">
            <a:avLst/>
          </a:prstGeom>
          <a:noFill/>
        </p:spPr>
        <p:txBody>
          <a:bodyPr wrap="square" rtlCol="0">
            <a:spAutoFit/>
          </a:bodyPr>
          <a:lstStyle/>
          <a:p>
            <a:r>
              <a:rPr lang="en-US" altLang="zh-CN" sz="1050" b="1" dirty="0">
                <a:solidFill>
                  <a:srgbClr val="77B525"/>
                </a:solidFill>
              </a:rPr>
              <a:t>click to add your text here click to add your text here</a:t>
            </a:r>
            <a:endParaRPr lang="zh-CN" altLang="en-US" sz="1050" b="1" dirty="0">
              <a:solidFill>
                <a:srgbClr val="77B525"/>
              </a:solidFill>
            </a:endParaRPr>
          </a:p>
        </p:txBody>
      </p:sp>
      <p:sp>
        <p:nvSpPr>
          <p:cNvPr id="37" name="文本框 36">
            <a:extLst>
              <a:ext uri="{FF2B5EF4-FFF2-40B4-BE49-F238E27FC236}">
                <a16:creationId xmlns:a16="http://schemas.microsoft.com/office/drawing/2014/main" id="{8D51422E-ADF2-45A9-A7CF-D1175C9E7DC5}"/>
              </a:ext>
            </a:extLst>
          </p:cNvPr>
          <p:cNvSpPr txBox="1"/>
          <p:nvPr/>
        </p:nvSpPr>
        <p:spPr>
          <a:xfrm>
            <a:off x="3995936" y="1708448"/>
            <a:ext cx="1376207" cy="577081"/>
          </a:xfrm>
          <a:prstGeom prst="rect">
            <a:avLst/>
          </a:prstGeom>
          <a:noFill/>
        </p:spPr>
        <p:txBody>
          <a:bodyPr wrap="square" rtlCol="0">
            <a:spAutoFit/>
          </a:bodyPr>
          <a:lstStyle/>
          <a:p>
            <a:r>
              <a:rPr lang="en-US" altLang="zh-CN" sz="1050" b="1" dirty="0">
                <a:solidFill>
                  <a:srgbClr val="00B0F0"/>
                </a:solidFill>
              </a:rPr>
              <a:t>click to add your text here click to add your text here</a:t>
            </a:r>
            <a:endParaRPr lang="zh-CN" altLang="en-US" sz="1050" b="1" dirty="0">
              <a:solidFill>
                <a:srgbClr val="00B0F0"/>
              </a:solidFill>
            </a:endParaRPr>
          </a:p>
        </p:txBody>
      </p:sp>
      <p:sp>
        <p:nvSpPr>
          <p:cNvPr id="16" name="文本框 15">
            <a:extLst>
              <a:ext uri="{FF2B5EF4-FFF2-40B4-BE49-F238E27FC236}">
                <a16:creationId xmlns:a16="http://schemas.microsoft.com/office/drawing/2014/main" id="{7ED80165-0E40-44FE-A526-E0FF4B3ACB4F}"/>
              </a:ext>
            </a:extLst>
          </p:cNvPr>
          <p:cNvSpPr txBox="1"/>
          <p:nvPr/>
        </p:nvSpPr>
        <p:spPr>
          <a:xfrm>
            <a:off x="1262799" y="465148"/>
            <a:ext cx="1653017" cy="523220"/>
          </a:xfrm>
          <a:prstGeom prst="rect">
            <a:avLst/>
          </a:prstGeom>
          <a:noFill/>
        </p:spPr>
        <p:txBody>
          <a:bodyPr wrap="none" rtlCol="0">
            <a:spAutoFit/>
          </a:bodyPr>
          <a:lstStyle/>
          <a:p>
            <a:pPr lvl="0" defTabSz="673913">
              <a:defRPr/>
            </a:pPr>
            <a:r>
              <a:rPr lang="en-US" altLang="zh-CN" sz="2800" kern="0" dirty="0">
                <a:solidFill>
                  <a:schemeClr val="tx1">
                    <a:lumMod val="65000"/>
                    <a:lumOff val="35000"/>
                  </a:schemeClr>
                </a:solidFill>
                <a:latin typeface="【苹果】迟暮朝朝醉晚灯" panose="02000500000000000000" pitchFamily="2" charset="-122"/>
                <a:ea typeface="【苹果】迟暮朝朝醉晚灯" panose="02000500000000000000" pitchFamily="2" charset="-122"/>
              </a:rPr>
              <a:t>Add title text</a:t>
            </a:r>
            <a:endParaRPr kumimoji="0" lang="zh-CN" altLang="en-US" sz="2800" b="0" i="0" u="none" strike="noStrike" kern="0" cap="none" spc="0" normalizeH="0" baseline="0" noProof="0" dirty="0">
              <a:ln>
                <a:noFill/>
              </a:ln>
              <a:solidFill>
                <a:schemeClr val="tx1">
                  <a:lumMod val="65000"/>
                  <a:lumOff val="35000"/>
                </a:schemeClr>
              </a:solidFill>
              <a:effectLst/>
              <a:uLnTx/>
              <a:uFillTx/>
              <a:latin typeface="【苹果】迟暮朝朝醉晚灯" panose="02000500000000000000" pitchFamily="2" charset="-122"/>
              <a:ea typeface="【苹果】迟暮朝朝醉晚灯" panose="02000500000000000000" pitchFamily="2" charset="-122"/>
            </a:endParaRPr>
          </a:p>
        </p:txBody>
      </p:sp>
      <p:pic>
        <p:nvPicPr>
          <p:cNvPr id="17" name="图片 16">
            <a:extLst>
              <a:ext uri="{FF2B5EF4-FFF2-40B4-BE49-F238E27FC236}">
                <a16:creationId xmlns:a16="http://schemas.microsoft.com/office/drawing/2014/main" id="{D3BFC473-BCB5-40B3-B3E8-6AF47FAFC5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5536" y="268288"/>
            <a:ext cx="936104" cy="879647"/>
          </a:xfrm>
          <a:prstGeom prst="rect">
            <a:avLst/>
          </a:prstGeom>
        </p:spPr>
      </p:pic>
    </p:spTree>
    <p:extLst>
      <p:ext uri="{BB962C8B-B14F-4D97-AF65-F5344CB8AC3E}">
        <p14:creationId xmlns:p14="http://schemas.microsoft.com/office/powerpoint/2010/main" val="419871387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14:presetBounceEnd="56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56000">
                                          <p:cBhvr additive="base">
                                            <p:cTn id="7" dur="1000" fill="hold"/>
                                            <p:tgtEl>
                                              <p:spTgt spid="17"/>
                                            </p:tgtEl>
                                            <p:attrNameLst>
                                              <p:attrName>ppt_x</p:attrName>
                                            </p:attrNameLst>
                                          </p:cBhvr>
                                          <p:tavLst>
                                            <p:tav tm="0">
                                              <p:val>
                                                <p:strVal val="0-#ppt_w/2"/>
                                              </p:val>
                                            </p:tav>
                                            <p:tav tm="100000">
                                              <p:val>
                                                <p:strVal val="#ppt_x"/>
                                              </p:val>
                                            </p:tav>
                                          </p:tavLst>
                                        </p:anim>
                                        <p:anim calcmode="lin" valueType="num" p14:bounceEnd="56000">
                                          <p:cBhvr additive="base">
                                            <p:cTn id="8" dur="10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1000" fill="hold"/>
                                            <p:tgtEl>
                                              <p:spTgt spid="24"/>
                                            </p:tgtEl>
                                            <p:attrNameLst>
                                              <p:attrName>ppt_x</p:attrName>
                                            </p:attrNameLst>
                                          </p:cBhvr>
                                          <p:tavLst>
                                            <p:tav tm="0">
                                              <p:val>
                                                <p:strVal val="1+#ppt_w/2"/>
                                              </p:val>
                                            </p:tav>
                                            <p:tav tm="100000">
                                              <p:val>
                                                <p:strVal val="#ppt_x"/>
                                              </p:val>
                                            </p:tav>
                                          </p:tavLst>
                                        </p:anim>
                                        <p:anim calcmode="lin" valueType="num">
                                          <p:cBhvr additive="base">
                                            <p:cTn id="18" dur="1000" fill="hold"/>
                                            <p:tgtEl>
                                              <p:spTgt spid="24"/>
                                            </p:tgtEl>
                                            <p:attrNameLst>
                                              <p:attrName>ppt_y</p:attrName>
                                            </p:attrNameLst>
                                          </p:cBhvr>
                                          <p:tavLst>
                                            <p:tav tm="0">
                                              <p:val>
                                                <p:strVal val="#ppt_y"/>
                                              </p:val>
                                            </p:tav>
                                            <p:tav tm="100000">
                                              <p:val>
                                                <p:strVal val="#ppt_y"/>
                                              </p:val>
                                            </p:tav>
                                          </p:tavLst>
                                        </p:anim>
                                      </p:childTnLst>
                                    </p:cTn>
                                  </p:par>
                                </p:childTnLst>
                              </p:cTn>
                            </p:par>
                            <p:par>
                              <p:cTn id="19" fill="hold">
                                <p:stCondLst>
                                  <p:cond delay="2500"/>
                                </p:stCondLst>
                                <p:childTnLst>
                                  <p:par>
                                    <p:cTn id="20" presetID="53" presetClass="entr" presetSubtype="16"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par>
                              <p:cTn id="25" fill="hold">
                                <p:stCondLst>
                                  <p:cond delay="3000"/>
                                </p:stCondLst>
                                <p:childTnLst>
                                  <p:par>
                                    <p:cTn id="26" presetID="23" presetClass="entr" presetSubtype="36"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strVal val="(6*min(max(#ppt_w*#ppt_h,.3),1)-7.4)/-.7*#ppt_w"/>
                                              </p:val>
                                            </p:tav>
                                            <p:tav tm="100000">
                                              <p:val>
                                                <p:strVal val="#ppt_w"/>
                                              </p:val>
                                            </p:tav>
                                          </p:tavLst>
                                        </p:anim>
                                        <p:anim calcmode="lin" valueType="num">
                                          <p:cBhvr>
                                            <p:cTn id="29" dur="500" fill="hold"/>
                                            <p:tgtEl>
                                              <p:spTgt spid="26"/>
                                            </p:tgtEl>
                                            <p:attrNameLst>
                                              <p:attrName>ppt_h</p:attrName>
                                            </p:attrNameLst>
                                          </p:cBhvr>
                                          <p:tavLst>
                                            <p:tav tm="0">
                                              <p:val>
                                                <p:strVal val="(6*min(max(#ppt_w*#ppt_h,.3),1)-7.4)/-.7*#ppt_h"/>
                                              </p:val>
                                            </p:tav>
                                            <p:tav tm="100000">
                                              <p:val>
                                                <p:strVal val="#ppt_h"/>
                                              </p:val>
                                            </p:tav>
                                          </p:tavLst>
                                        </p:anim>
                                        <p:anim calcmode="lin" valueType="num">
                                          <p:cBhvr>
                                            <p:cTn id="30" dur="500" fill="hold"/>
                                            <p:tgtEl>
                                              <p:spTgt spid="26"/>
                                            </p:tgtEl>
                                            <p:attrNameLst>
                                              <p:attrName>ppt_x</p:attrName>
                                            </p:attrNameLst>
                                          </p:cBhvr>
                                          <p:tavLst>
                                            <p:tav tm="0">
                                              <p:val>
                                                <p:fltVal val="0.5"/>
                                              </p:val>
                                            </p:tav>
                                            <p:tav tm="100000">
                                              <p:val>
                                                <p:strVal val="#ppt_x"/>
                                              </p:val>
                                            </p:tav>
                                          </p:tavLst>
                                        </p:anim>
                                        <p:anim calcmode="lin" valueType="num">
                                          <p:cBhvr>
                                            <p:cTn id="31" dur="500" fill="hold"/>
                                            <p:tgtEl>
                                              <p:spTgt spid="26"/>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nodeType="withEffect">
                                      <p:stCondLst>
                                        <p:cond delay="25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strVal val="(6*min(max(#ppt_w*#ppt_h,.3),1)-7.4)/-.7*#ppt_w"/>
                                              </p:val>
                                            </p:tav>
                                            <p:tav tm="100000">
                                              <p:val>
                                                <p:strVal val="#ppt_w"/>
                                              </p:val>
                                            </p:tav>
                                          </p:tavLst>
                                        </p:anim>
                                        <p:anim calcmode="lin" valueType="num">
                                          <p:cBhvr>
                                            <p:cTn id="35" dur="500" fill="hold"/>
                                            <p:tgtEl>
                                              <p:spTgt spid="29"/>
                                            </p:tgtEl>
                                            <p:attrNameLst>
                                              <p:attrName>ppt_h</p:attrName>
                                            </p:attrNameLst>
                                          </p:cBhvr>
                                          <p:tavLst>
                                            <p:tav tm="0">
                                              <p:val>
                                                <p:strVal val="(6*min(max(#ppt_w*#ppt_h,.3),1)-7.4)/-.7*#ppt_h"/>
                                              </p:val>
                                            </p:tav>
                                            <p:tav tm="100000">
                                              <p:val>
                                                <p:strVal val="#ppt_h"/>
                                              </p:val>
                                            </p:tav>
                                          </p:tavLst>
                                        </p:anim>
                                        <p:anim calcmode="lin" valueType="num">
                                          <p:cBhvr>
                                            <p:cTn id="36" dur="500" fill="hold"/>
                                            <p:tgtEl>
                                              <p:spTgt spid="29"/>
                                            </p:tgtEl>
                                            <p:attrNameLst>
                                              <p:attrName>ppt_x</p:attrName>
                                            </p:attrNameLst>
                                          </p:cBhvr>
                                          <p:tavLst>
                                            <p:tav tm="0">
                                              <p:val>
                                                <p:fltVal val="0.5"/>
                                              </p:val>
                                            </p:tav>
                                            <p:tav tm="100000">
                                              <p:val>
                                                <p:strVal val="#ppt_x"/>
                                              </p:val>
                                            </p:tav>
                                          </p:tavLst>
                                        </p:anim>
                                        <p:anim calcmode="lin" valueType="num">
                                          <p:cBhvr>
                                            <p:cTn id="37" dur="500" fill="hold"/>
                                            <p:tgtEl>
                                              <p:spTgt spid="29"/>
                                            </p:tgtEl>
                                            <p:attrNameLst>
                                              <p:attrName>ppt_y</p:attrName>
                                            </p:attrNameLst>
                                          </p:cBhvr>
                                          <p:tavLst>
                                            <p:tav tm="0">
                                              <p:val>
                                                <p:strVal val="1+(6*min(max(#ppt_w*#ppt_h,.3),1)-7.4)/-.7*#ppt_h/2"/>
                                              </p:val>
                                            </p:tav>
                                            <p:tav tm="100000">
                                              <p:val>
                                                <p:strVal val="#ppt_y"/>
                                              </p:val>
                                            </p:tav>
                                          </p:tavLst>
                                        </p:anim>
                                      </p:childTnLst>
                                    </p:cTn>
                                  </p:par>
                                  <p:par>
                                    <p:cTn id="38" presetID="23" presetClass="entr" presetSubtype="36" fill="hold" nodeType="withEffect">
                                      <p:stCondLst>
                                        <p:cond delay="5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strVal val="(6*min(max(#ppt_w*#ppt_h,.3),1)-7.4)/-.7*#ppt_w"/>
                                              </p:val>
                                            </p:tav>
                                            <p:tav tm="100000">
                                              <p:val>
                                                <p:strVal val="#ppt_w"/>
                                              </p:val>
                                            </p:tav>
                                          </p:tavLst>
                                        </p:anim>
                                        <p:anim calcmode="lin" valueType="num">
                                          <p:cBhvr>
                                            <p:cTn id="41" dur="500" fill="hold"/>
                                            <p:tgtEl>
                                              <p:spTgt spid="32"/>
                                            </p:tgtEl>
                                            <p:attrNameLst>
                                              <p:attrName>ppt_h</p:attrName>
                                            </p:attrNameLst>
                                          </p:cBhvr>
                                          <p:tavLst>
                                            <p:tav tm="0">
                                              <p:val>
                                                <p:strVal val="(6*min(max(#ppt_w*#ppt_h,.3),1)-7.4)/-.7*#ppt_h"/>
                                              </p:val>
                                            </p:tav>
                                            <p:tav tm="100000">
                                              <p:val>
                                                <p:strVal val="#ppt_h"/>
                                              </p:val>
                                            </p:tav>
                                          </p:tavLst>
                                        </p:anim>
                                        <p:anim calcmode="lin" valueType="num">
                                          <p:cBhvr>
                                            <p:cTn id="42" dur="500" fill="hold"/>
                                            <p:tgtEl>
                                              <p:spTgt spid="32"/>
                                            </p:tgtEl>
                                            <p:attrNameLst>
                                              <p:attrName>ppt_x</p:attrName>
                                            </p:attrNameLst>
                                          </p:cBhvr>
                                          <p:tavLst>
                                            <p:tav tm="0">
                                              <p:val>
                                                <p:fltVal val="0.5"/>
                                              </p:val>
                                            </p:tav>
                                            <p:tav tm="100000">
                                              <p:val>
                                                <p:strVal val="#ppt_x"/>
                                              </p:val>
                                            </p:tav>
                                          </p:tavLst>
                                        </p:anim>
                                        <p:anim calcmode="lin" valueType="num">
                                          <p:cBhvr>
                                            <p:cTn id="43" dur="500" fill="hold"/>
                                            <p:tgtEl>
                                              <p:spTgt spid="32"/>
                                            </p:tgtEl>
                                            <p:attrNameLst>
                                              <p:attrName>ppt_y</p:attrName>
                                            </p:attrNameLst>
                                          </p:cBhvr>
                                          <p:tavLst>
                                            <p:tav tm="0">
                                              <p:val>
                                                <p:strVal val="1+(6*min(max(#ppt_w*#ppt_h,.3),1)-7.4)/-.7*#ppt_h/2"/>
                                              </p:val>
                                            </p:tav>
                                            <p:tav tm="100000">
                                              <p:val>
                                                <p:strVal val="#ppt_y"/>
                                              </p:val>
                                            </p:tav>
                                          </p:tavLst>
                                        </p:anim>
                                      </p:childTnLst>
                                    </p:cTn>
                                  </p:par>
                                </p:childTnLst>
                              </p:cTn>
                            </p:par>
                            <p:par>
                              <p:cTn id="44" fill="hold">
                                <p:stCondLst>
                                  <p:cond delay="4000"/>
                                </p:stCondLst>
                                <p:childTnLst>
                                  <p:par>
                                    <p:cTn id="45" presetID="22" presetClass="entr" presetSubtype="4"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up)">
                                          <p:cBhvr>
                                            <p:cTn id="50" dur="500"/>
                                            <p:tgtEl>
                                              <p:spTgt spid="3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down)">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36" grpId="0"/>
          <p:bldP spid="37"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46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0-#ppt_w/2"/>
                                              </p:val>
                                            </p:tav>
                                            <p:tav tm="100000">
                                              <p:val>
                                                <p:strVal val="#ppt_x"/>
                                              </p:val>
                                            </p:tav>
                                          </p:tavLst>
                                        </p:anim>
                                        <p:anim calcmode="lin" valueType="num">
                                          <p:cBhvr additive="base">
                                            <p:cTn id="8" dur="1000" fill="hold"/>
                                            <p:tgtEl>
                                              <p:spTgt spid="17"/>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12" presetClass="entr" presetSubtype="8"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p:tgtEl>
                                              <p:spTgt spid="16"/>
                                            </p:tgtEl>
                                            <p:attrNameLst>
                                              <p:attrName>ppt_x</p:attrName>
                                            </p:attrNameLst>
                                          </p:cBhvr>
                                          <p:tavLst>
                                            <p:tav tm="0">
                                              <p:val>
                                                <p:strVal val="#ppt_x-#ppt_w*1.125000"/>
                                              </p:val>
                                            </p:tav>
                                            <p:tav tm="100000">
                                              <p:val>
                                                <p:strVal val="#ppt_x"/>
                                              </p:val>
                                            </p:tav>
                                          </p:tavLst>
                                        </p:anim>
                                        <p:animEffect transition="in" filter="wipe(right)">
                                          <p:cBhvr>
                                            <p:cTn id="13" dur="500"/>
                                            <p:tgtEl>
                                              <p:spTgt spid="16"/>
                                            </p:tgtEl>
                                          </p:cBhvr>
                                        </p:animEffect>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1000" fill="hold"/>
                                            <p:tgtEl>
                                              <p:spTgt spid="24"/>
                                            </p:tgtEl>
                                            <p:attrNameLst>
                                              <p:attrName>ppt_x</p:attrName>
                                            </p:attrNameLst>
                                          </p:cBhvr>
                                          <p:tavLst>
                                            <p:tav tm="0">
                                              <p:val>
                                                <p:strVal val="1+#ppt_w/2"/>
                                              </p:val>
                                            </p:tav>
                                            <p:tav tm="100000">
                                              <p:val>
                                                <p:strVal val="#ppt_x"/>
                                              </p:val>
                                            </p:tav>
                                          </p:tavLst>
                                        </p:anim>
                                        <p:anim calcmode="lin" valueType="num">
                                          <p:cBhvr additive="base">
                                            <p:cTn id="18" dur="1000" fill="hold"/>
                                            <p:tgtEl>
                                              <p:spTgt spid="24"/>
                                            </p:tgtEl>
                                            <p:attrNameLst>
                                              <p:attrName>ppt_y</p:attrName>
                                            </p:attrNameLst>
                                          </p:cBhvr>
                                          <p:tavLst>
                                            <p:tav tm="0">
                                              <p:val>
                                                <p:strVal val="#ppt_y"/>
                                              </p:val>
                                            </p:tav>
                                            <p:tav tm="100000">
                                              <p:val>
                                                <p:strVal val="#ppt_y"/>
                                              </p:val>
                                            </p:tav>
                                          </p:tavLst>
                                        </p:anim>
                                      </p:childTnLst>
                                    </p:cTn>
                                  </p:par>
                                </p:childTnLst>
                              </p:cTn>
                            </p:par>
                            <p:par>
                              <p:cTn id="19" fill="hold">
                                <p:stCondLst>
                                  <p:cond delay="2500"/>
                                </p:stCondLst>
                                <p:childTnLst>
                                  <p:par>
                                    <p:cTn id="20" presetID="53" presetClass="entr" presetSubtype="16"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par>
                              <p:cTn id="25" fill="hold">
                                <p:stCondLst>
                                  <p:cond delay="3000"/>
                                </p:stCondLst>
                                <p:childTnLst>
                                  <p:par>
                                    <p:cTn id="26" presetID="23" presetClass="entr" presetSubtype="36"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strVal val="(6*min(max(#ppt_w*#ppt_h,.3),1)-7.4)/-.7*#ppt_w"/>
                                              </p:val>
                                            </p:tav>
                                            <p:tav tm="100000">
                                              <p:val>
                                                <p:strVal val="#ppt_w"/>
                                              </p:val>
                                            </p:tav>
                                          </p:tavLst>
                                        </p:anim>
                                        <p:anim calcmode="lin" valueType="num">
                                          <p:cBhvr>
                                            <p:cTn id="29" dur="500" fill="hold"/>
                                            <p:tgtEl>
                                              <p:spTgt spid="26"/>
                                            </p:tgtEl>
                                            <p:attrNameLst>
                                              <p:attrName>ppt_h</p:attrName>
                                            </p:attrNameLst>
                                          </p:cBhvr>
                                          <p:tavLst>
                                            <p:tav tm="0">
                                              <p:val>
                                                <p:strVal val="(6*min(max(#ppt_w*#ppt_h,.3),1)-7.4)/-.7*#ppt_h"/>
                                              </p:val>
                                            </p:tav>
                                            <p:tav tm="100000">
                                              <p:val>
                                                <p:strVal val="#ppt_h"/>
                                              </p:val>
                                            </p:tav>
                                          </p:tavLst>
                                        </p:anim>
                                        <p:anim calcmode="lin" valueType="num">
                                          <p:cBhvr>
                                            <p:cTn id="30" dur="500" fill="hold"/>
                                            <p:tgtEl>
                                              <p:spTgt spid="26"/>
                                            </p:tgtEl>
                                            <p:attrNameLst>
                                              <p:attrName>ppt_x</p:attrName>
                                            </p:attrNameLst>
                                          </p:cBhvr>
                                          <p:tavLst>
                                            <p:tav tm="0">
                                              <p:val>
                                                <p:fltVal val="0.5"/>
                                              </p:val>
                                            </p:tav>
                                            <p:tav tm="100000">
                                              <p:val>
                                                <p:strVal val="#ppt_x"/>
                                              </p:val>
                                            </p:tav>
                                          </p:tavLst>
                                        </p:anim>
                                        <p:anim calcmode="lin" valueType="num">
                                          <p:cBhvr>
                                            <p:cTn id="31" dur="500" fill="hold"/>
                                            <p:tgtEl>
                                              <p:spTgt spid="26"/>
                                            </p:tgtEl>
                                            <p:attrNameLst>
                                              <p:attrName>ppt_y</p:attrName>
                                            </p:attrNameLst>
                                          </p:cBhvr>
                                          <p:tavLst>
                                            <p:tav tm="0">
                                              <p:val>
                                                <p:strVal val="1+(6*min(max(#ppt_w*#ppt_h,.3),1)-7.4)/-.7*#ppt_h/2"/>
                                              </p:val>
                                            </p:tav>
                                            <p:tav tm="100000">
                                              <p:val>
                                                <p:strVal val="#ppt_y"/>
                                              </p:val>
                                            </p:tav>
                                          </p:tavLst>
                                        </p:anim>
                                      </p:childTnLst>
                                    </p:cTn>
                                  </p:par>
                                  <p:par>
                                    <p:cTn id="32" presetID="23" presetClass="entr" presetSubtype="36" fill="hold" nodeType="withEffect">
                                      <p:stCondLst>
                                        <p:cond delay="25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strVal val="(6*min(max(#ppt_w*#ppt_h,.3),1)-7.4)/-.7*#ppt_w"/>
                                              </p:val>
                                            </p:tav>
                                            <p:tav tm="100000">
                                              <p:val>
                                                <p:strVal val="#ppt_w"/>
                                              </p:val>
                                            </p:tav>
                                          </p:tavLst>
                                        </p:anim>
                                        <p:anim calcmode="lin" valueType="num">
                                          <p:cBhvr>
                                            <p:cTn id="35" dur="500" fill="hold"/>
                                            <p:tgtEl>
                                              <p:spTgt spid="29"/>
                                            </p:tgtEl>
                                            <p:attrNameLst>
                                              <p:attrName>ppt_h</p:attrName>
                                            </p:attrNameLst>
                                          </p:cBhvr>
                                          <p:tavLst>
                                            <p:tav tm="0">
                                              <p:val>
                                                <p:strVal val="(6*min(max(#ppt_w*#ppt_h,.3),1)-7.4)/-.7*#ppt_h"/>
                                              </p:val>
                                            </p:tav>
                                            <p:tav tm="100000">
                                              <p:val>
                                                <p:strVal val="#ppt_h"/>
                                              </p:val>
                                            </p:tav>
                                          </p:tavLst>
                                        </p:anim>
                                        <p:anim calcmode="lin" valueType="num">
                                          <p:cBhvr>
                                            <p:cTn id="36" dur="500" fill="hold"/>
                                            <p:tgtEl>
                                              <p:spTgt spid="29"/>
                                            </p:tgtEl>
                                            <p:attrNameLst>
                                              <p:attrName>ppt_x</p:attrName>
                                            </p:attrNameLst>
                                          </p:cBhvr>
                                          <p:tavLst>
                                            <p:tav tm="0">
                                              <p:val>
                                                <p:fltVal val="0.5"/>
                                              </p:val>
                                            </p:tav>
                                            <p:tav tm="100000">
                                              <p:val>
                                                <p:strVal val="#ppt_x"/>
                                              </p:val>
                                            </p:tav>
                                          </p:tavLst>
                                        </p:anim>
                                        <p:anim calcmode="lin" valueType="num">
                                          <p:cBhvr>
                                            <p:cTn id="37" dur="500" fill="hold"/>
                                            <p:tgtEl>
                                              <p:spTgt spid="29"/>
                                            </p:tgtEl>
                                            <p:attrNameLst>
                                              <p:attrName>ppt_y</p:attrName>
                                            </p:attrNameLst>
                                          </p:cBhvr>
                                          <p:tavLst>
                                            <p:tav tm="0">
                                              <p:val>
                                                <p:strVal val="1+(6*min(max(#ppt_w*#ppt_h,.3),1)-7.4)/-.7*#ppt_h/2"/>
                                              </p:val>
                                            </p:tav>
                                            <p:tav tm="100000">
                                              <p:val>
                                                <p:strVal val="#ppt_y"/>
                                              </p:val>
                                            </p:tav>
                                          </p:tavLst>
                                        </p:anim>
                                      </p:childTnLst>
                                    </p:cTn>
                                  </p:par>
                                  <p:par>
                                    <p:cTn id="38" presetID="23" presetClass="entr" presetSubtype="36" fill="hold" nodeType="withEffect">
                                      <p:stCondLst>
                                        <p:cond delay="50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strVal val="(6*min(max(#ppt_w*#ppt_h,.3),1)-7.4)/-.7*#ppt_w"/>
                                              </p:val>
                                            </p:tav>
                                            <p:tav tm="100000">
                                              <p:val>
                                                <p:strVal val="#ppt_w"/>
                                              </p:val>
                                            </p:tav>
                                          </p:tavLst>
                                        </p:anim>
                                        <p:anim calcmode="lin" valueType="num">
                                          <p:cBhvr>
                                            <p:cTn id="41" dur="500" fill="hold"/>
                                            <p:tgtEl>
                                              <p:spTgt spid="32"/>
                                            </p:tgtEl>
                                            <p:attrNameLst>
                                              <p:attrName>ppt_h</p:attrName>
                                            </p:attrNameLst>
                                          </p:cBhvr>
                                          <p:tavLst>
                                            <p:tav tm="0">
                                              <p:val>
                                                <p:strVal val="(6*min(max(#ppt_w*#ppt_h,.3),1)-7.4)/-.7*#ppt_h"/>
                                              </p:val>
                                            </p:tav>
                                            <p:tav tm="100000">
                                              <p:val>
                                                <p:strVal val="#ppt_h"/>
                                              </p:val>
                                            </p:tav>
                                          </p:tavLst>
                                        </p:anim>
                                        <p:anim calcmode="lin" valueType="num">
                                          <p:cBhvr>
                                            <p:cTn id="42" dur="500" fill="hold"/>
                                            <p:tgtEl>
                                              <p:spTgt spid="32"/>
                                            </p:tgtEl>
                                            <p:attrNameLst>
                                              <p:attrName>ppt_x</p:attrName>
                                            </p:attrNameLst>
                                          </p:cBhvr>
                                          <p:tavLst>
                                            <p:tav tm="0">
                                              <p:val>
                                                <p:fltVal val="0.5"/>
                                              </p:val>
                                            </p:tav>
                                            <p:tav tm="100000">
                                              <p:val>
                                                <p:strVal val="#ppt_x"/>
                                              </p:val>
                                            </p:tav>
                                          </p:tavLst>
                                        </p:anim>
                                        <p:anim calcmode="lin" valueType="num">
                                          <p:cBhvr>
                                            <p:cTn id="43" dur="500" fill="hold"/>
                                            <p:tgtEl>
                                              <p:spTgt spid="32"/>
                                            </p:tgtEl>
                                            <p:attrNameLst>
                                              <p:attrName>ppt_y</p:attrName>
                                            </p:attrNameLst>
                                          </p:cBhvr>
                                          <p:tavLst>
                                            <p:tav tm="0">
                                              <p:val>
                                                <p:strVal val="1+(6*min(max(#ppt_w*#ppt_h,.3),1)-7.4)/-.7*#ppt_h/2"/>
                                              </p:val>
                                            </p:tav>
                                            <p:tav tm="100000">
                                              <p:val>
                                                <p:strVal val="#ppt_y"/>
                                              </p:val>
                                            </p:tav>
                                          </p:tavLst>
                                        </p:anim>
                                      </p:childTnLst>
                                    </p:cTn>
                                  </p:par>
                                </p:childTnLst>
                              </p:cTn>
                            </p:par>
                            <p:par>
                              <p:cTn id="44" fill="hold">
                                <p:stCondLst>
                                  <p:cond delay="4000"/>
                                </p:stCondLst>
                                <p:childTnLst>
                                  <p:par>
                                    <p:cTn id="45" presetID="22" presetClass="entr" presetSubtype="4"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up)">
                                          <p:cBhvr>
                                            <p:cTn id="50" dur="500"/>
                                            <p:tgtEl>
                                              <p:spTgt spid="36"/>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down)">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5" grpId="0"/>
          <p:bldP spid="36" grpId="0"/>
          <p:bldP spid="37" grpId="0"/>
          <p:bldP spid="16"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卡通背景天空漫画云">
            <a:extLst>
              <a:ext uri="{FF2B5EF4-FFF2-40B4-BE49-F238E27FC236}">
                <a16:creationId xmlns:a16="http://schemas.microsoft.com/office/drawing/2014/main" id="{2DC03C34-3504-47D5-8752-2DCF83CCC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63"/>
            <a:ext cx="9144000" cy="513732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EA47FC4F-23B0-4205-A42E-18E160A5C4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628328"/>
            <a:ext cx="5203957" cy="3353399"/>
          </a:xfrm>
          <a:prstGeom prst="rect">
            <a:avLst/>
          </a:prstGeom>
        </p:spPr>
      </p:pic>
      <p:pic>
        <p:nvPicPr>
          <p:cNvPr id="14" name="图片 13">
            <a:extLst>
              <a:ext uri="{FF2B5EF4-FFF2-40B4-BE49-F238E27FC236}">
                <a16:creationId xmlns:a16="http://schemas.microsoft.com/office/drawing/2014/main" id="{EFAEB0CC-8C63-467D-8733-FA5260126F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8264" y="2671688"/>
            <a:ext cx="1973213" cy="2473400"/>
          </a:xfrm>
          <a:prstGeom prst="rect">
            <a:avLst/>
          </a:prstGeom>
        </p:spPr>
      </p:pic>
      <p:pic>
        <p:nvPicPr>
          <p:cNvPr id="69" name="Picture 2"/>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 y="3796680"/>
            <a:ext cx="9143908" cy="157683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6270AD54-36B5-428C-BF99-126AD32BB4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544" y="2284512"/>
            <a:ext cx="1165508" cy="1795870"/>
          </a:xfrm>
          <a:prstGeom prst="rect">
            <a:avLst/>
          </a:prstGeom>
        </p:spPr>
      </p:pic>
      <p:sp>
        <p:nvSpPr>
          <p:cNvPr id="17" name="TextBox 37">
            <a:extLst>
              <a:ext uri="{FF2B5EF4-FFF2-40B4-BE49-F238E27FC236}">
                <a16:creationId xmlns:a16="http://schemas.microsoft.com/office/drawing/2014/main" id="{3FA35DFB-E84F-4FF7-B33E-9030ED55F43E}"/>
              </a:ext>
            </a:extLst>
          </p:cNvPr>
          <p:cNvSpPr txBox="1"/>
          <p:nvPr/>
        </p:nvSpPr>
        <p:spPr>
          <a:xfrm>
            <a:off x="971600" y="1780456"/>
            <a:ext cx="6873223" cy="646331"/>
          </a:xfrm>
          <a:prstGeom prst="rect">
            <a:avLst/>
          </a:prstGeom>
        </p:spPr>
        <p:txBody>
          <a:bodyPr wrap="square" rtlCol="0">
            <a:spAutoFit/>
          </a:bodyPr>
          <a:lstStyle/>
          <a:p>
            <a:pPr algn="ctr"/>
            <a:r>
              <a:rPr lang="en-US" altLang="zh-CN" sz="3600" spc="300" dirty="0">
                <a:solidFill>
                  <a:srgbClr val="9BBB59"/>
                </a:solidFill>
                <a:latin typeface="方正少儿简体" panose="03000509000000000000" pitchFamily="65" charset="-122"/>
                <a:ea typeface="方正少儿简体" panose="03000509000000000000" pitchFamily="65" charset="-122"/>
                <a:cs typeface="+mn-ea"/>
                <a:sym typeface="+mn-lt"/>
              </a:rPr>
              <a:t>2</a:t>
            </a:r>
            <a:r>
              <a:rPr lang="zh-CN" altLang="en-US" sz="3600" spc="300" dirty="0">
                <a:solidFill>
                  <a:srgbClr val="9BBB59"/>
                </a:solidFill>
                <a:latin typeface="方正少儿简体" panose="03000509000000000000" pitchFamily="65" charset="-122"/>
                <a:ea typeface="方正少儿简体" panose="03000509000000000000" pitchFamily="65" charset="-122"/>
                <a:cs typeface="+mn-ea"/>
                <a:sym typeface="+mn-lt"/>
              </a:rPr>
              <a:t> </a:t>
            </a:r>
            <a:r>
              <a:rPr lang="en-US" altLang="zh-CN" sz="3600" spc="300" dirty="0">
                <a:solidFill>
                  <a:srgbClr val="9BBB59"/>
                </a:solidFill>
                <a:latin typeface="方正少儿简体" panose="03000509000000000000" pitchFamily="65" charset="-122"/>
                <a:ea typeface="方正少儿简体" panose="03000509000000000000" pitchFamily="65" charset="-122"/>
                <a:cs typeface="+mn-ea"/>
                <a:sym typeface="+mn-lt"/>
              </a:rPr>
              <a:t>Add title text</a:t>
            </a:r>
            <a:endParaRPr lang="zh-CN" altLang="en-US" sz="3600" spc="300" dirty="0">
              <a:solidFill>
                <a:srgbClr val="9BBB59"/>
              </a:solidFill>
              <a:latin typeface="方正少儿简体" panose="03000509000000000000" pitchFamily="65" charset="-122"/>
              <a:ea typeface="方正少儿简体" panose="03000509000000000000" pitchFamily="65" charset="-122"/>
              <a:cs typeface="+mn-ea"/>
              <a:sym typeface="+mn-lt"/>
            </a:endParaRPr>
          </a:p>
        </p:txBody>
      </p:sp>
      <p:sp>
        <p:nvSpPr>
          <p:cNvPr id="10" name="TextBox 37">
            <a:extLst>
              <a:ext uri="{FF2B5EF4-FFF2-40B4-BE49-F238E27FC236}">
                <a16:creationId xmlns:a16="http://schemas.microsoft.com/office/drawing/2014/main" id="{C308CE4A-BA7F-427F-8ED6-49C45282D66D}"/>
              </a:ext>
            </a:extLst>
          </p:cNvPr>
          <p:cNvSpPr txBox="1"/>
          <p:nvPr/>
        </p:nvSpPr>
        <p:spPr>
          <a:xfrm>
            <a:off x="3707904" y="2500536"/>
            <a:ext cx="1715946" cy="338554"/>
          </a:xfrm>
          <a:prstGeom prst="rect">
            <a:avLst/>
          </a:prstGeom>
        </p:spPr>
        <p:txBody>
          <a:bodyPr wrap="square" rtlCol="0">
            <a:spAutoFit/>
          </a:bodyPr>
          <a:lstStyle/>
          <a:p>
            <a:pPr algn="ctr"/>
            <a:r>
              <a:rPr lang="en-US" altLang="zh-CN" sz="1600" dirty="0">
                <a:solidFill>
                  <a:srgbClr val="9BBB59"/>
                </a:solidFill>
                <a:latin typeface="方正少儿简体" panose="03000509000000000000" pitchFamily="65" charset="-122"/>
                <a:ea typeface="方正少儿简体" panose="03000509000000000000" pitchFamily="65" charset="-122"/>
                <a:cs typeface="+mn-ea"/>
                <a:sym typeface="+mn-lt"/>
              </a:rPr>
              <a:t>Add title text</a:t>
            </a:r>
            <a:endParaRPr lang="zh-CN" altLang="en-US" sz="1600" dirty="0">
              <a:solidFill>
                <a:srgbClr val="9BBB59"/>
              </a:solidFill>
              <a:latin typeface="方正少儿简体" panose="03000509000000000000" pitchFamily="65" charset="-122"/>
              <a:ea typeface="方正少儿简体" panose="03000509000000000000" pitchFamily="65" charset="-122"/>
              <a:cs typeface="+mn-ea"/>
              <a:sym typeface="+mn-lt"/>
            </a:endParaRPr>
          </a:p>
        </p:txBody>
      </p:sp>
    </p:spTree>
    <p:extLst>
      <p:ext uri="{BB962C8B-B14F-4D97-AF65-F5344CB8AC3E}">
        <p14:creationId xmlns:p14="http://schemas.microsoft.com/office/powerpoint/2010/main" val="310799200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14:presetBounceEnd="44000">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14:bounceEnd="44000">
                                          <p:cBhvr additive="base">
                                            <p:cTn id="7" dur="500" fill="hold"/>
                                            <p:tgtEl>
                                              <p:spTgt spid="69"/>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14:presetBounceEnd="54000">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14:bounceEnd="54000">
                                          <p:cBhvr additive="base">
                                            <p:cTn id="12" dur="500" fill="hold"/>
                                            <p:tgtEl>
                                              <p:spTgt spid="14"/>
                                            </p:tgtEl>
                                            <p:attrNameLst>
                                              <p:attrName>ppt_x</p:attrName>
                                            </p:attrNameLst>
                                          </p:cBhvr>
                                          <p:tavLst>
                                            <p:tav tm="0">
                                              <p:val>
                                                <p:strVal val="#ppt_x"/>
                                              </p:val>
                                            </p:tav>
                                            <p:tav tm="100000">
                                              <p:val>
                                                <p:strVal val="#ppt_x"/>
                                              </p:val>
                                            </p:tav>
                                          </p:tavLst>
                                        </p:anim>
                                        <p:anim calcmode="lin" valueType="num" p14:bounceEnd="54000">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accel="44000" fill="hold" nodeType="afterEffect" p14:presetBounceEnd="32000">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14:bounceEnd="32000">
                                          <p:cBhvr additive="base">
                                            <p:cTn id="23" dur="500" fill="hold"/>
                                            <p:tgtEl>
                                              <p:spTgt spid="3"/>
                                            </p:tgtEl>
                                            <p:attrNameLst>
                                              <p:attrName>ppt_x</p:attrName>
                                            </p:attrNameLst>
                                          </p:cBhvr>
                                          <p:tavLst>
                                            <p:tav tm="0">
                                              <p:val>
                                                <p:strVal val="#ppt_x"/>
                                              </p:val>
                                            </p:tav>
                                            <p:tav tm="100000">
                                              <p:val>
                                                <p:strVal val="#ppt_x"/>
                                              </p:val>
                                            </p:tav>
                                          </p:tavLst>
                                        </p:anim>
                                        <p:anim calcmode="lin" valueType="num" p14:bounceEnd="32000">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8" accel="80000" fill="hold" grpId="0" nodeType="afterEffect" p14:presetBounceEnd="44000">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14:bounceEnd="44000">
                                          <p:cBhvr additive="base">
                                            <p:cTn id="28" dur="500" fill="hold"/>
                                            <p:tgtEl>
                                              <p:spTgt spid="17"/>
                                            </p:tgtEl>
                                            <p:attrNameLst>
                                              <p:attrName>ppt_x</p:attrName>
                                            </p:attrNameLst>
                                          </p:cBhvr>
                                          <p:tavLst>
                                            <p:tav tm="0">
                                              <p:val>
                                                <p:strVal val="0-#ppt_w/2"/>
                                              </p:val>
                                            </p:tav>
                                            <p:tav tm="100000">
                                              <p:val>
                                                <p:strVal val="#ppt_x"/>
                                              </p:val>
                                            </p:tav>
                                          </p:tavLst>
                                        </p:anim>
                                        <p:anim calcmode="lin" valueType="num" p14:bounceEnd="44000">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4" accel="80000" fill="hold" grpId="0" nodeType="afterEffect" p14:presetBounceEnd="44000">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14:bounceEnd="44000">
                                          <p:cBhvr additive="base">
                                            <p:cTn id="33" dur="500" fill="hold"/>
                                            <p:tgtEl>
                                              <p:spTgt spid="10"/>
                                            </p:tgtEl>
                                            <p:attrNameLst>
                                              <p:attrName>ppt_x</p:attrName>
                                            </p:attrNameLst>
                                          </p:cBhvr>
                                          <p:tavLst>
                                            <p:tav tm="0">
                                              <p:val>
                                                <p:strVal val="#ppt_x"/>
                                              </p:val>
                                            </p:tav>
                                            <p:tav tm="100000">
                                              <p:val>
                                                <p:strVal val="#ppt_x"/>
                                              </p:val>
                                            </p:tav>
                                          </p:tavLst>
                                        </p:anim>
                                        <p:anim calcmode="lin" valueType="num" p14:bounceEnd="44000">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600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ppt_x"/>
                                              </p:val>
                                            </p:tav>
                                            <p:tav tm="100000">
                                              <p:val>
                                                <p:strVal val="#ppt_x"/>
                                              </p:val>
                                            </p:tav>
                                          </p:tavLst>
                                        </p:anim>
                                        <p:anim calcmode="lin" valueType="num">
                                          <p:cBhvr additive="base">
                                            <p:cTn id="8" dur="500" fill="hold"/>
                                            <p:tgtEl>
                                              <p:spTgt spid="6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accel="4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2" presetClass="entr" presetSubtype="4" accel="4400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8" accel="8000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0-#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4" accel="8000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5"/>
</p:tagLst>
</file>

<file path=ppt/tags/tag10.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SubTitle"/>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Other"/>
  <p:tag name="MH_ORDER" val="3"/>
</p:tagLst>
</file>

<file path=ppt/tags/tag13.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Other"/>
  <p:tag name="MH_ORDER" val="4"/>
</p:tagLst>
</file>

<file path=ppt/tags/tag14.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SubTitle"/>
  <p:tag name="MH_ORDER" val="3"/>
</p:tagLst>
</file>

<file path=ppt/tags/tag15.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Other"/>
  <p:tag name="MH_ORDER" val="2"/>
</p:tagLst>
</file>

<file path=ppt/tags/tag17.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Other"/>
  <p:tag name="MH_ORDER" val="9"/>
</p:tagLst>
</file>

<file path=ppt/tags/tag4.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Other"/>
  <p:tag name="MH_ORDER" val="10"/>
</p:tagLst>
</file>

<file path=ppt/tags/tag5.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SubTitle"/>
  <p:tag name="MH_ORDER" val="4"/>
</p:tagLst>
</file>

<file path=ppt/tags/tag6.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Other"/>
  <p:tag name="MH_ORDER" val="7"/>
</p:tagLst>
</file>

<file path=ppt/tags/tag7.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Other"/>
  <p:tag name="MH_ORDER" val="8"/>
</p:tagLst>
</file>

<file path=ppt/tags/tag8.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SubTitle"/>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70411143333"/>
  <p:tag name="MH_LIBRARY" val="GRAPHIC"/>
  <p:tag name="MH_TYPE" val="Other"/>
  <p:tag name="MH_ORDER" val="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1020</Words>
  <Application>Microsoft Office PowerPoint</Application>
  <PresentationFormat>自定义</PresentationFormat>
  <Paragraphs>145</Paragraphs>
  <Slides>26</Slides>
  <Notes>26</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【苹果】迟暮朝朝醉晚灯</vt:lpstr>
      <vt:lpstr>方正豪体简体</vt:lpstr>
      <vt:lpstr>方正少儿简体</vt:lpstr>
      <vt:lpstr>方正字迹-童体硬笔字体</vt:lpstr>
      <vt:lpstr>汉仪小麦体简</vt:lpstr>
      <vt:lpstr>华文琥珀</vt:lpstr>
      <vt:lpstr>思源黑体 CN Light</vt:lpstr>
      <vt:lpstr>宋体</vt:lpstr>
      <vt:lpstr>微软雅黑</vt:lpstr>
      <vt:lpstr>Arial</vt:lpstr>
      <vt:lpstr>Arial Black</vt:lpstr>
      <vt:lpstr>Calibri</vt:lpstr>
      <vt:lpstr>Showcard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15</dc:title>
  <dc:creator/>
  <cp:keywords>Little East</cp:keywords>
  <cp:lastModifiedBy/>
  <cp:revision>1</cp:revision>
  <dcterms:created xsi:type="dcterms:W3CDTF">2017-09-06T02:58:53Z</dcterms:created>
  <dcterms:modified xsi:type="dcterms:W3CDTF">2018-06-21T03:17:10Z</dcterms:modified>
  <cp:category>Little East</cp:category>
</cp:coreProperties>
</file>